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66"/>
  </p:notesMasterIdLst>
  <p:sldIdLst>
    <p:sldId id="256" r:id="rId2"/>
    <p:sldId id="257" r:id="rId3"/>
    <p:sldId id="309" r:id="rId4"/>
    <p:sldId id="290" r:id="rId5"/>
    <p:sldId id="291" r:id="rId6"/>
    <p:sldId id="294" r:id="rId7"/>
    <p:sldId id="358" r:id="rId8"/>
    <p:sldId id="359" r:id="rId9"/>
    <p:sldId id="297" r:id="rId10"/>
    <p:sldId id="261" r:id="rId11"/>
    <p:sldId id="295" r:id="rId12"/>
    <p:sldId id="296" r:id="rId13"/>
    <p:sldId id="298" r:id="rId14"/>
    <p:sldId id="302" r:id="rId15"/>
    <p:sldId id="303" r:id="rId16"/>
    <p:sldId id="300" r:id="rId17"/>
    <p:sldId id="304" r:id="rId18"/>
    <p:sldId id="305" r:id="rId19"/>
    <p:sldId id="306" r:id="rId20"/>
    <p:sldId id="307" r:id="rId21"/>
    <p:sldId id="308" r:id="rId22"/>
    <p:sldId id="321" r:id="rId23"/>
    <p:sldId id="313" r:id="rId24"/>
    <p:sldId id="315" r:id="rId25"/>
    <p:sldId id="319" r:id="rId26"/>
    <p:sldId id="311" r:id="rId27"/>
    <p:sldId id="312" r:id="rId28"/>
    <p:sldId id="316" r:id="rId29"/>
    <p:sldId id="317" r:id="rId30"/>
    <p:sldId id="320" r:id="rId31"/>
    <p:sldId id="262" r:id="rId32"/>
    <p:sldId id="323" r:id="rId33"/>
    <p:sldId id="324" r:id="rId34"/>
    <p:sldId id="325" r:id="rId35"/>
    <p:sldId id="326" r:id="rId36"/>
    <p:sldId id="327" r:id="rId37"/>
    <p:sldId id="322" r:id="rId38"/>
    <p:sldId id="328" r:id="rId39"/>
    <p:sldId id="329" r:id="rId40"/>
    <p:sldId id="330" r:id="rId41"/>
    <p:sldId id="331" r:id="rId42"/>
    <p:sldId id="333" r:id="rId43"/>
    <p:sldId id="332" r:id="rId44"/>
    <p:sldId id="334" r:id="rId45"/>
    <p:sldId id="335" r:id="rId46"/>
    <p:sldId id="338" r:id="rId47"/>
    <p:sldId id="340" r:id="rId48"/>
    <p:sldId id="342" r:id="rId49"/>
    <p:sldId id="341" r:id="rId50"/>
    <p:sldId id="347" r:id="rId51"/>
    <p:sldId id="343" r:id="rId52"/>
    <p:sldId id="344" r:id="rId53"/>
    <p:sldId id="357" r:id="rId54"/>
    <p:sldId id="345" r:id="rId55"/>
    <p:sldId id="346" r:id="rId56"/>
    <p:sldId id="348" r:id="rId57"/>
    <p:sldId id="349" r:id="rId58"/>
    <p:sldId id="265" r:id="rId59"/>
    <p:sldId id="267" r:id="rId60"/>
    <p:sldId id="350" r:id="rId61"/>
    <p:sldId id="353" r:id="rId62"/>
    <p:sldId id="354" r:id="rId63"/>
    <p:sldId id="356" r:id="rId64"/>
    <p:sldId id="355" r:id="rId65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67"/>
      <p:bold r:id="rId68"/>
    </p:embeddedFont>
    <p:embeddedFont>
      <p:font typeface="Cambria Math" panose="02040503050406030204" pitchFamily="18" charset="0"/>
      <p:regular r:id="rId69"/>
    </p:embeddedFont>
    <p:embeddedFont>
      <p:font typeface="Inter" panose="020B0604020202020204" charset="0"/>
      <p:regular r:id="rId70"/>
      <p:bold r:id="rId71"/>
      <p:italic r:id="rId72"/>
      <p:boldItalic r:id="rId73"/>
    </p:embeddedFont>
    <p:embeddedFont>
      <p:font typeface="Poppins" panose="000005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861B9-43B7-444F-8269-8A60ED605134}">
  <a:tblStyle styleId="{56C861B9-43B7-444F-8269-8A60ED605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9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8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26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72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300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435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027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957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644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737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100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000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a859cc0c3_0_55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a859cc0c3_0_55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1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81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229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521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418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732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128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51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a859cc0c3_0_55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a859cc0c3_0_55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74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01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a859cc0c3_0_55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a859cc0c3_0_55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887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30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59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7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63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4020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832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556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38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59cc0c3_0_5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859cc0c3_0_5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8765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616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42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309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978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64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934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353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9661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517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47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647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447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475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334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391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255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835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2647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9097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a859cc0c3_0_55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a859cc0c3_0_55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355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9318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9565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3836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8671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47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4BDFB279-87E6-F56C-4A3D-C5D5971B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>
            <a:extLst>
              <a:ext uri="{FF2B5EF4-FFF2-40B4-BE49-F238E27FC236}">
                <a16:creationId xmlns:a16="http://schemas.microsoft.com/office/drawing/2014/main" id="{AAC418B3-6117-68AF-83CC-0D55A467B6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>
            <a:extLst>
              <a:ext uri="{FF2B5EF4-FFF2-40B4-BE49-F238E27FC236}">
                <a16:creationId xmlns:a16="http://schemas.microsoft.com/office/drawing/2014/main" id="{749AFF4B-DB4F-7985-0AD2-2C9742390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2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9AD624CB-DF35-9153-95D8-3E0AE713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>
            <a:extLst>
              <a:ext uri="{FF2B5EF4-FFF2-40B4-BE49-F238E27FC236}">
                <a16:creationId xmlns:a16="http://schemas.microsoft.com/office/drawing/2014/main" id="{CA00F36A-D02E-6DD1-3564-6EFAD22083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>
            <a:extLst>
              <a:ext uri="{FF2B5EF4-FFF2-40B4-BE49-F238E27FC236}">
                <a16:creationId xmlns:a16="http://schemas.microsoft.com/office/drawing/2014/main" id="{4D727545-04FB-4C48-23C0-BAC39FFDE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23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21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87900" y="2740750"/>
            <a:ext cx="3242550" cy="286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72020">
            <a:off x="239180" y="-461611"/>
            <a:ext cx="2427491" cy="28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6" y="2926050"/>
            <a:ext cx="1758718" cy="208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29693">
            <a:off x="6649190" y="240144"/>
            <a:ext cx="1807370" cy="14657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677750" y="1481550"/>
            <a:ext cx="5788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73723">
            <a:off x="-395012" y="915751"/>
            <a:ext cx="1763168" cy="208934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320" y="-467843"/>
            <a:ext cx="1415205" cy="125103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1179887" y="150127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2089225" y="150127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1179887" y="247572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2089225" y="247572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1179887" y="345017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2089225" y="345017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223" y="3554975"/>
            <a:ext cx="2294075" cy="272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50464">
            <a:off x="7273014" y="912059"/>
            <a:ext cx="2161119" cy="255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0164" y="-382850"/>
            <a:ext cx="2535630" cy="20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73996" flipH="1">
            <a:off x="7010694" y="3725279"/>
            <a:ext cx="1368981" cy="162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4757">
            <a:off x="749320" y="3559326"/>
            <a:ext cx="1880611" cy="208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793397" y="-485869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61168">
            <a:off x="7556113" y="-623425"/>
            <a:ext cx="2576275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451" y="-122934"/>
            <a:ext cx="2343000" cy="217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 hasCustomPrompt="1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703" y="-290500"/>
            <a:ext cx="2342998" cy="278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361" y="3054150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703" y="-290500"/>
            <a:ext cx="2342998" cy="278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709100" y="1936950"/>
            <a:ext cx="3715800" cy="216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2" hasCustomPrompt="1"/>
          </p:nvPr>
        </p:nvSpPr>
        <p:spPr>
          <a:xfrm>
            <a:off x="6156500" y="104265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17184" y="-332869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73996" flipH="1">
            <a:off x="6803285" y="393330"/>
            <a:ext cx="3005512" cy="35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00000">
            <a:off x="3000283" y="3559324"/>
            <a:ext cx="1764660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73996" flipH="1">
            <a:off x="7848894" y="-68071"/>
            <a:ext cx="1368981" cy="162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4757">
            <a:off x="749320" y="3559326"/>
            <a:ext cx="1880611" cy="208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6940903" y="2276381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24714">
            <a:off x="-921137" y="-299576"/>
            <a:ext cx="2576275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186" y="3878875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124" y="-420749"/>
            <a:ext cx="1471275" cy="17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74751">
            <a:off x="-1078006" y="-351147"/>
            <a:ext cx="3216737" cy="38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1290750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945625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31347">
            <a:off x="-437396" y="-741079"/>
            <a:ext cx="3741343" cy="269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35493">
            <a:off x="2274795" y="2906403"/>
            <a:ext cx="3216735" cy="380854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087" y="0"/>
            <a:ext cx="759352" cy="8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38725" y="2316475"/>
            <a:ext cx="2303900" cy="273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57955">
            <a:off x="3358330" y="-1280761"/>
            <a:ext cx="2427491" cy="2869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>
            <a:off x="4976975" y="1374425"/>
            <a:ext cx="3232800" cy="291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1" name="Google Shape;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000" y="3718075"/>
            <a:ext cx="2004350" cy="17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64540">
            <a:off x="6914801" y="3314739"/>
            <a:ext cx="1757600" cy="207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1347">
            <a:off x="-513596" y="-512479"/>
            <a:ext cx="3741343" cy="269710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35493">
            <a:off x="2274795" y="2906403"/>
            <a:ext cx="3216735" cy="3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0164" y="-382850"/>
            <a:ext cx="2535630" cy="20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087" y="0"/>
            <a:ext cx="759352" cy="8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720064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4826936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186" y="3878875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124" y="-420749"/>
            <a:ext cx="1471275" cy="17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74751">
            <a:off x="-1078006" y="-351147"/>
            <a:ext cx="3216737" cy="38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62.png"/><Relationship Id="rId1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3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/>
          </p:nvPr>
        </p:nvSpPr>
        <p:spPr>
          <a:xfrm>
            <a:off x="1555147" y="1481550"/>
            <a:ext cx="6033706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Large language models:</a:t>
            </a:r>
            <a:br>
              <a:rPr lang="en-US" sz="3600" dirty="0"/>
            </a:br>
            <a:r>
              <a:rPr lang="en-US" sz="3600" dirty="0"/>
              <a:t>The GPT architecture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E</a:t>
            </a:r>
            <a:r>
              <a:rPr lang="en-US" dirty="0" err="1"/>
              <a:t>nc</a:t>
            </a:r>
            <a:r>
              <a:rPr lang="sr-Latn-RS" dirty="0"/>
              <a:t>o</a:t>
            </a:r>
            <a:r>
              <a:rPr lang="en-US" dirty="0"/>
              <a:t>ding</a:t>
            </a:r>
            <a:endParaRPr dirty="0"/>
          </a:p>
        </p:txBody>
      </p:sp>
      <p:pic>
        <p:nvPicPr>
          <p:cNvPr id="2050" name="Picture 2" descr="Download Binary, 1, 0. Royalty-Free Stock Illustration Image - Pixabay">
            <a:extLst>
              <a:ext uri="{FF2B5EF4-FFF2-40B4-BE49-F238E27FC236}">
                <a16:creationId xmlns:a16="http://schemas.microsoft.com/office/drawing/2014/main" id="{D1D03FD9-F1D0-83E2-0000-DCEF62CA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33" y="445025"/>
            <a:ext cx="682957" cy="6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E</a:t>
            </a:r>
            <a:r>
              <a:rPr lang="en-US" dirty="0" err="1"/>
              <a:t>nc</a:t>
            </a:r>
            <a:r>
              <a:rPr lang="sr-Latn-RS" dirty="0"/>
              <a:t>o</a:t>
            </a:r>
            <a:r>
              <a:rPr lang="en-US" dirty="0"/>
              <a:t>ding</a:t>
            </a:r>
            <a:endParaRPr dirty="0"/>
          </a:p>
        </p:txBody>
      </p:sp>
      <p:pic>
        <p:nvPicPr>
          <p:cNvPr id="2050" name="Picture 2" descr="Download Binary, 1, 0. Royalty-Free Stock Illustration Image - Pixabay">
            <a:extLst>
              <a:ext uri="{FF2B5EF4-FFF2-40B4-BE49-F238E27FC236}">
                <a16:creationId xmlns:a16="http://schemas.microsoft.com/office/drawing/2014/main" id="{D1D03FD9-F1D0-83E2-0000-DCEF62CA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25" y="445025"/>
            <a:ext cx="682957" cy="6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CDF469-3B50-9B77-E0E0-83B046F19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9" y="1787952"/>
            <a:ext cx="7972425" cy="228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069907-4566-1604-7647-EC002E719822}"/>
              </a:ext>
            </a:extLst>
          </p:cNvPr>
          <p:cNvCxnSpPr/>
          <p:nvPr/>
        </p:nvCxnSpPr>
        <p:spPr>
          <a:xfrm>
            <a:off x="907726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315908-35FD-ABA5-9D4E-AB58158BE97A}"/>
              </a:ext>
            </a:extLst>
          </p:cNvPr>
          <p:cNvCxnSpPr/>
          <p:nvPr/>
        </p:nvCxnSpPr>
        <p:spPr>
          <a:xfrm>
            <a:off x="116024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2E1BDD-856C-CD62-2666-9AAB24AA1023}"/>
              </a:ext>
            </a:extLst>
          </p:cNvPr>
          <p:cNvCxnSpPr/>
          <p:nvPr/>
        </p:nvCxnSpPr>
        <p:spPr>
          <a:xfrm>
            <a:off x="152177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F52227-9452-F403-E56E-D57221EC5427}"/>
              </a:ext>
            </a:extLst>
          </p:cNvPr>
          <p:cNvCxnSpPr/>
          <p:nvPr/>
        </p:nvCxnSpPr>
        <p:spPr>
          <a:xfrm>
            <a:off x="187552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282F2F-5CD0-4CF7-7660-10CBFF32AB01}"/>
              </a:ext>
            </a:extLst>
          </p:cNvPr>
          <p:cNvCxnSpPr/>
          <p:nvPr/>
        </p:nvCxnSpPr>
        <p:spPr>
          <a:xfrm>
            <a:off x="2222593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FC1278-5138-3329-74E1-3E0638295A56}"/>
              </a:ext>
            </a:extLst>
          </p:cNvPr>
          <p:cNvCxnSpPr/>
          <p:nvPr/>
        </p:nvCxnSpPr>
        <p:spPr>
          <a:xfrm>
            <a:off x="2743200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F93DF9-1A60-6825-7E99-CB9FB14638B0}"/>
              </a:ext>
            </a:extLst>
          </p:cNvPr>
          <p:cNvCxnSpPr/>
          <p:nvPr/>
        </p:nvCxnSpPr>
        <p:spPr>
          <a:xfrm>
            <a:off x="3243784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425CE5-A557-E726-2632-33B6B4FB063A}"/>
              </a:ext>
            </a:extLst>
          </p:cNvPr>
          <p:cNvCxnSpPr/>
          <p:nvPr/>
        </p:nvCxnSpPr>
        <p:spPr>
          <a:xfrm>
            <a:off x="360420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74B1C0-0D7D-97C0-F5EA-0049659DFECA}"/>
              </a:ext>
            </a:extLst>
          </p:cNvPr>
          <p:cNvCxnSpPr/>
          <p:nvPr/>
        </p:nvCxnSpPr>
        <p:spPr>
          <a:xfrm>
            <a:off x="4011347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07881F-DBD5-63C6-9594-C63D2421AE98}"/>
              </a:ext>
            </a:extLst>
          </p:cNvPr>
          <p:cNvCxnSpPr/>
          <p:nvPr/>
        </p:nvCxnSpPr>
        <p:spPr>
          <a:xfrm>
            <a:off x="434506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3452F-3E59-941C-27BB-75C3FD6F667D}"/>
              </a:ext>
            </a:extLst>
          </p:cNvPr>
          <p:cNvCxnSpPr/>
          <p:nvPr/>
        </p:nvCxnSpPr>
        <p:spPr>
          <a:xfrm>
            <a:off x="482562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2F7DC-D260-713B-417D-AD1F8362B724}"/>
              </a:ext>
            </a:extLst>
          </p:cNvPr>
          <p:cNvCxnSpPr/>
          <p:nvPr/>
        </p:nvCxnSpPr>
        <p:spPr>
          <a:xfrm>
            <a:off x="529284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5ADC52-A394-FDAC-4857-5C9C42AE5126}"/>
              </a:ext>
            </a:extLst>
          </p:cNvPr>
          <p:cNvCxnSpPr/>
          <p:nvPr/>
        </p:nvCxnSpPr>
        <p:spPr>
          <a:xfrm>
            <a:off x="585349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E17ABC-4E8C-FA9B-E9E7-B672A6876576}"/>
              </a:ext>
            </a:extLst>
          </p:cNvPr>
          <p:cNvCxnSpPr/>
          <p:nvPr/>
        </p:nvCxnSpPr>
        <p:spPr>
          <a:xfrm>
            <a:off x="650759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2A3C8D-4186-4DDC-CAFA-0C769E6C11F2}"/>
              </a:ext>
            </a:extLst>
          </p:cNvPr>
          <p:cNvCxnSpPr/>
          <p:nvPr/>
        </p:nvCxnSpPr>
        <p:spPr>
          <a:xfrm>
            <a:off x="8222926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5F6CC9-5EA8-B7E5-C3D7-116499207A84}"/>
              </a:ext>
            </a:extLst>
          </p:cNvPr>
          <p:cNvCxnSpPr/>
          <p:nvPr/>
        </p:nvCxnSpPr>
        <p:spPr>
          <a:xfrm>
            <a:off x="686801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42B0BA-6D78-3143-BC1F-DEF90B5FF480}"/>
              </a:ext>
            </a:extLst>
          </p:cNvPr>
          <p:cNvCxnSpPr/>
          <p:nvPr/>
        </p:nvCxnSpPr>
        <p:spPr>
          <a:xfrm>
            <a:off x="7267367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FB132-74D1-E728-3228-0F11201A9BBD}"/>
              </a:ext>
            </a:extLst>
          </p:cNvPr>
          <p:cNvCxnSpPr/>
          <p:nvPr/>
        </p:nvCxnSpPr>
        <p:spPr>
          <a:xfrm>
            <a:off x="768896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6680A-6B45-3587-FE61-EBEA119DC830}"/>
              </a:ext>
            </a:extLst>
          </p:cNvPr>
          <p:cNvCxnSpPr/>
          <p:nvPr/>
        </p:nvCxnSpPr>
        <p:spPr>
          <a:xfrm>
            <a:off x="799488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160;p27">
            <a:extLst>
              <a:ext uri="{FF2B5EF4-FFF2-40B4-BE49-F238E27FC236}">
                <a16:creationId xmlns:a16="http://schemas.microsoft.com/office/drawing/2014/main" id="{E5683D55-6ABF-A958-6764-A5C1D1ADEC37}"/>
              </a:ext>
            </a:extLst>
          </p:cNvPr>
          <p:cNvSpPr txBox="1">
            <a:spLocks/>
          </p:cNvSpPr>
          <p:nvPr/>
        </p:nvSpPr>
        <p:spPr>
          <a:xfrm>
            <a:off x="1029841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</a:t>
            </a:r>
          </a:p>
        </p:txBody>
      </p:sp>
      <p:sp>
        <p:nvSpPr>
          <p:cNvPr id="24" name="Google Shape;160;p27">
            <a:extLst>
              <a:ext uri="{FF2B5EF4-FFF2-40B4-BE49-F238E27FC236}">
                <a16:creationId xmlns:a16="http://schemas.microsoft.com/office/drawing/2014/main" id="{8D2B505C-37B1-0177-587B-0F1F6DF22440}"/>
              </a:ext>
            </a:extLst>
          </p:cNvPr>
          <p:cNvSpPr txBox="1">
            <a:spLocks/>
          </p:cNvSpPr>
          <p:nvPr/>
        </p:nvSpPr>
        <p:spPr>
          <a:xfrm>
            <a:off x="1391374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2</a:t>
            </a:r>
          </a:p>
        </p:txBody>
      </p:sp>
      <p:sp>
        <p:nvSpPr>
          <p:cNvPr id="25" name="Google Shape;160;p27">
            <a:extLst>
              <a:ext uri="{FF2B5EF4-FFF2-40B4-BE49-F238E27FC236}">
                <a16:creationId xmlns:a16="http://schemas.microsoft.com/office/drawing/2014/main" id="{23B42682-8BAB-6FD9-5303-C011EF119108}"/>
              </a:ext>
            </a:extLst>
          </p:cNvPr>
          <p:cNvSpPr txBox="1">
            <a:spLocks/>
          </p:cNvSpPr>
          <p:nvPr/>
        </p:nvSpPr>
        <p:spPr>
          <a:xfrm>
            <a:off x="743762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0</a:t>
            </a:r>
          </a:p>
        </p:txBody>
      </p:sp>
      <p:sp>
        <p:nvSpPr>
          <p:cNvPr id="26" name="Google Shape;160;p27">
            <a:extLst>
              <a:ext uri="{FF2B5EF4-FFF2-40B4-BE49-F238E27FC236}">
                <a16:creationId xmlns:a16="http://schemas.microsoft.com/office/drawing/2014/main" id="{54C6ABED-87A4-D218-7058-3DD4BE185537}"/>
              </a:ext>
            </a:extLst>
          </p:cNvPr>
          <p:cNvSpPr txBox="1">
            <a:spLocks/>
          </p:cNvSpPr>
          <p:nvPr/>
        </p:nvSpPr>
        <p:spPr>
          <a:xfrm>
            <a:off x="1752091" y="2537611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3</a:t>
            </a:r>
          </a:p>
        </p:txBody>
      </p:sp>
      <p:sp>
        <p:nvSpPr>
          <p:cNvPr id="27" name="Google Shape;160;p27">
            <a:extLst>
              <a:ext uri="{FF2B5EF4-FFF2-40B4-BE49-F238E27FC236}">
                <a16:creationId xmlns:a16="http://schemas.microsoft.com/office/drawing/2014/main" id="{8BB83828-BE0A-A6D0-CC35-AB252BCEAD3E}"/>
              </a:ext>
            </a:extLst>
          </p:cNvPr>
          <p:cNvSpPr txBox="1">
            <a:spLocks/>
          </p:cNvSpPr>
          <p:nvPr/>
        </p:nvSpPr>
        <p:spPr>
          <a:xfrm>
            <a:off x="2611192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5</a:t>
            </a:r>
          </a:p>
        </p:txBody>
      </p:sp>
      <p:sp>
        <p:nvSpPr>
          <p:cNvPr id="28" name="Google Shape;160;p27">
            <a:extLst>
              <a:ext uri="{FF2B5EF4-FFF2-40B4-BE49-F238E27FC236}">
                <a16:creationId xmlns:a16="http://schemas.microsoft.com/office/drawing/2014/main" id="{768716EB-5638-EBDC-A617-0377FF3310B4}"/>
              </a:ext>
            </a:extLst>
          </p:cNvPr>
          <p:cNvSpPr txBox="1">
            <a:spLocks/>
          </p:cNvSpPr>
          <p:nvPr/>
        </p:nvSpPr>
        <p:spPr>
          <a:xfrm>
            <a:off x="2042443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4</a:t>
            </a:r>
          </a:p>
        </p:txBody>
      </p:sp>
      <p:sp>
        <p:nvSpPr>
          <p:cNvPr id="29" name="Google Shape;160;p27">
            <a:extLst>
              <a:ext uri="{FF2B5EF4-FFF2-40B4-BE49-F238E27FC236}">
                <a16:creationId xmlns:a16="http://schemas.microsoft.com/office/drawing/2014/main" id="{9D57087B-82A9-8BD3-BE67-D0E0345D7965}"/>
              </a:ext>
            </a:extLst>
          </p:cNvPr>
          <p:cNvSpPr txBox="1">
            <a:spLocks/>
          </p:cNvSpPr>
          <p:nvPr/>
        </p:nvSpPr>
        <p:spPr>
          <a:xfrm>
            <a:off x="3112271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6</a:t>
            </a:r>
          </a:p>
        </p:txBody>
      </p:sp>
      <p:sp>
        <p:nvSpPr>
          <p:cNvPr id="30" name="Google Shape;160;p27">
            <a:extLst>
              <a:ext uri="{FF2B5EF4-FFF2-40B4-BE49-F238E27FC236}">
                <a16:creationId xmlns:a16="http://schemas.microsoft.com/office/drawing/2014/main" id="{B69966D1-9CB8-EE80-C88E-143385C932FA}"/>
              </a:ext>
            </a:extLst>
          </p:cNvPr>
          <p:cNvSpPr txBox="1">
            <a:spLocks/>
          </p:cNvSpPr>
          <p:nvPr/>
        </p:nvSpPr>
        <p:spPr>
          <a:xfrm>
            <a:off x="3473804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7</a:t>
            </a:r>
          </a:p>
        </p:txBody>
      </p:sp>
      <p:sp>
        <p:nvSpPr>
          <p:cNvPr id="31" name="Google Shape;160;p27">
            <a:extLst>
              <a:ext uri="{FF2B5EF4-FFF2-40B4-BE49-F238E27FC236}">
                <a16:creationId xmlns:a16="http://schemas.microsoft.com/office/drawing/2014/main" id="{AD8F72B4-0EEB-8297-E6B1-3881E9EACFBD}"/>
              </a:ext>
            </a:extLst>
          </p:cNvPr>
          <p:cNvSpPr txBox="1">
            <a:spLocks/>
          </p:cNvSpPr>
          <p:nvPr/>
        </p:nvSpPr>
        <p:spPr>
          <a:xfrm>
            <a:off x="3880946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8</a:t>
            </a:r>
          </a:p>
        </p:txBody>
      </p:sp>
      <p:sp>
        <p:nvSpPr>
          <p:cNvPr id="2048" name="Google Shape;160;p27">
            <a:extLst>
              <a:ext uri="{FF2B5EF4-FFF2-40B4-BE49-F238E27FC236}">
                <a16:creationId xmlns:a16="http://schemas.microsoft.com/office/drawing/2014/main" id="{354F52E0-4831-6F05-AD70-CB7932FC1533}"/>
              </a:ext>
            </a:extLst>
          </p:cNvPr>
          <p:cNvSpPr txBox="1">
            <a:spLocks/>
          </p:cNvSpPr>
          <p:nvPr/>
        </p:nvSpPr>
        <p:spPr>
          <a:xfrm>
            <a:off x="4202199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9</a:t>
            </a:r>
          </a:p>
        </p:txBody>
      </p:sp>
      <p:sp>
        <p:nvSpPr>
          <p:cNvPr id="2049" name="Google Shape;160;p27">
            <a:extLst>
              <a:ext uri="{FF2B5EF4-FFF2-40B4-BE49-F238E27FC236}">
                <a16:creationId xmlns:a16="http://schemas.microsoft.com/office/drawing/2014/main" id="{C0167BAA-61B9-349D-C293-CF3177E07B32}"/>
              </a:ext>
            </a:extLst>
          </p:cNvPr>
          <p:cNvSpPr txBox="1">
            <a:spLocks/>
          </p:cNvSpPr>
          <p:nvPr/>
        </p:nvSpPr>
        <p:spPr>
          <a:xfrm>
            <a:off x="4648633" y="2543835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10</a:t>
            </a:r>
          </a:p>
        </p:txBody>
      </p:sp>
      <p:sp>
        <p:nvSpPr>
          <p:cNvPr id="2051" name="Google Shape;160;p27">
            <a:extLst>
              <a:ext uri="{FF2B5EF4-FFF2-40B4-BE49-F238E27FC236}">
                <a16:creationId xmlns:a16="http://schemas.microsoft.com/office/drawing/2014/main" id="{BC50597A-F069-C5FA-1DC3-B59669108A9E}"/>
              </a:ext>
            </a:extLst>
          </p:cNvPr>
          <p:cNvSpPr txBox="1">
            <a:spLocks/>
          </p:cNvSpPr>
          <p:nvPr/>
        </p:nvSpPr>
        <p:spPr>
          <a:xfrm>
            <a:off x="5136423" y="2543835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11</a:t>
            </a:r>
          </a:p>
        </p:txBody>
      </p:sp>
      <p:sp>
        <p:nvSpPr>
          <p:cNvPr id="2052" name="Google Shape;160;p27">
            <a:extLst>
              <a:ext uri="{FF2B5EF4-FFF2-40B4-BE49-F238E27FC236}">
                <a16:creationId xmlns:a16="http://schemas.microsoft.com/office/drawing/2014/main" id="{6C423A2B-CAEC-0951-8881-53725B1461A5}"/>
              </a:ext>
            </a:extLst>
          </p:cNvPr>
          <p:cNvSpPr txBox="1">
            <a:spLocks/>
          </p:cNvSpPr>
          <p:nvPr/>
        </p:nvSpPr>
        <p:spPr>
          <a:xfrm>
            <a:off x="5668960" y="2536007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12</a:t>
            </a:r>
          </a:p>
        </p:txBody>
      </p:sp>
      <p:sp>
        <p:nvSpPr>
          <p:cNvPr id="2053" name="Google Shape;160;p27">
            <a:extLst>
              <a:ext uri="{FF2B5EF4-FFF2-40B4-BE49-F238E27FC236}">
                <a16:creationId xmlns:a16="http://schemas.microsoft.com/office/drawing/2014/main" id="{EDAB1380-99A4-4405-5F1E-A4CCBDA45660}"/>
              </a:ext>
            </a:extLst>
          </p:cNvPr>
          <p:cNvSpPr txBox="1">
            <a:spLocks/>
          </p:cNvSpPr>
          <p:nvPr/>
        </p:nvSpPr>
        <p:spPr>
          <a:xfrm>
            <a:off x="6323057" y="2536007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13</a:t>
            </a:r>
          </a:p>
        </p:txBody>
      </p:sp>
      <p:sp>
        <p:nvSpPr>
          <p:cNvPr id="2054" name="Google Shape;160;p27">
            <a:extLst>
              <a:ext uri="{FF2B5EF4-FFF2-40B4-BE49-F238E27FC236}">
                <a16:creationId xmlns:a16="http://schemas.microsoft.com/office/drawing/2014/main" id="{F7C7AF5A-3B7C-2BC8-8C98-44F2E1010744}"/>
              </a:ext>
            </a:extLst>
          </p:cNvPr>
          <p:cNvSpPr txBox="1">
            <a:spLocks/>
          </p:cNvSpPr>
          <p:nvPr/>
        </p:nvSpPr>
        <p:spPr>
          <a:xfrm>
            <a:off x="6711452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14</a:t>
            </a:r>
          </a:p>
        </p:txBody>
      </p:sp>
      <p:sp>
        <p:nvSpPr>
          <p:cNvPr id="2055" name="Google Shape;160;p27">
            <a:extLst>
              <a:ext uri="{FF2B5EF4-FFF2-40B4-BE49-F238E27FC236}">
                <a16:creationId xmlns:a16="http://schemas.microsoft.com/office/drawing/2014/main" id="{B33B2EE6-7EFA-DF9B-A879-723439D494BE}"/>
              </a:ext>
            </a:extLst>
          </p:cNvPr>
          <p:cNvSpPr txBox="1">
            <a:spLocks/>
          </p:cNvSpPr>
          <p:nvPr/>
        </p:nvSpPr>
        <p:spPr>
          <a:xfrm>
            <a:off x="7109342" y="2545503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15</a:t>
            </a:r>
          </a:p>
        </p:txBody>
      </p:sp>
      <p:sp>
        <p:nvSpPr>
          <p:cNvPr id="2056" name="Google Shape;160;p27">
            <a:extLst>
              <a:ext uri="{FF2B5EF4-FFF2-40B4-BE49-F238E27FC236}">
                <a16:creationId xmlns:a16="http://schemas.microsoft.com/office/drawing/2014/main" id="{6FE770A4-9823-9E76-1660-3541A4D47A14}"/>
              </a:ext>
            </a:extLst>
          </p:cNvPr>
          <p:cNvSpPr txBox="1">
            <a:spLocks/>
          </p:cNvSpPr>
          <p:nvPr/>
        </p:nvSpPr>
        <p:spPr>
          <a:xfrm>
            <a:off x="7516484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16</a:t>
            </a:r>
          </a:p>
        </p:txBody>
      </p:sp>
      <p:sp>
        <p:nvSpPr>
          <p:cNvPr id="2057" name="Google Shape;160;p27">
            <a:extLst>
              <a:ext uri="{FF2B5EF4-FFF2-40B4-BE49-F238E27FC236}">
                <a16:creationId xmlns:a16="http://schemas.microsoft.com/office/drawing/2014/main" id="{233486F2-3AC1-F885-EAF3-535EB2814AA3}"/>
              </a:ext>
            </a:extLst>
          </p:cNvPr>
          <p:cNvSpPr txBox="1">
            <a:spLocks/>
          </p:cNvSpPr>
          <p:nvPr/>
        </p:nvSpPr>
        <p:spPr>
          <a:xfrm>
            <a:off x="7799830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17</a:t>
            </a:r>
          </a:p>
        </p:txBody>
      </p:sp>
      <p:sp>
        <p:nvSpPr>
          <p:cNvPr id="2058" name="Google Shape;160;p27">
            <a:extLst>
              <a:ext uri="{FF2B5EF4-FFF2-40B4-BE49-F238E27FC236}">
                <a16:creationId xmlns:a16="http://schemas.microsoft.com/office/drawing/2014/main" id="{AADC2DED-1D27-1030-FDC5-D52C24593F8B}"/>
              </a:ext>
            </a:extLst>
          </p:cNvPr>
          <p:cNvSpPr txBox="1">
            <a:spLocks/>
          </p:cNvSpPr>
          <p:nvPr/>
        </p:nvSpPr>
        <p:spPr>
          <a:xfrm>
            <a:off x="8065712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182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315908-35FD-ABA5-9D4E-AB58158BE97A}"/>
              </a:ext>
            </a:extLst>
          </p:cNvPr>
          <p:cNvCxnSpPr>
            <a:cxnSpLocks/>
          </p:cNvCxnSpPr>
          <p:nvPr/>
        </p:nvCxnSpPr>
        <p:spPr>
          <a:xfrm flipH="1" flipV="1">
            <a:off x="116024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De</a:t>
            </a:r>
            <a:r>
              <a:rPr lang="en-US" dirty="0"/>
              <a:t>coding</a:t>
            </a:r>
            <a:endParaRPr dirty="0"/>
          </a:p>
        </p:txBody>
      </p:sp>
      <p:pic>
        <p:nvPicPr>
          <p:cNvPr id="2050" name="Picture 2" descr="Download Binary, 1, 0. Royalty-Free Stock Illustration Image - Pixabay">
            <a:extLst>
              <a:ext uri="{FF2B5EF4-FFF2-40B4-BE49-F238E27FC236}">
                <a16:creationId xmlns:a16="http://schemas.microsoft.com/office/drawing/2014/main" id="{D1D03FD9-F1D0-83E2-0000-DCEF62CA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25" y="445025"/>
            <a:ext cx="682957" cy="6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CDF469-3B50-9B77-E0E0-83B046F19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9" y="1787952"/>
            <a:ext cx="7972425" cy="228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069907-4566-1604-7647-EC002E719822}"/>
              </a:ext>
            </a:extLst>
          </p:cNvPr>
          <p:cNvCxnSpPr>
            <a:cxnSpLocks/>
          </p:cNvCxnSpPr>
          <p:nvPr/>
        </p:nvCxnSpPr>
        <p:spPr>
          <a:xfrm flipV="1">
            <a:off x="907726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2E1BDD-856C-CD62-2666-9AAB24AA1023}"/>
              </a:ext>
            </a:extLst>
          </p:cNvPr>
          <p:cNvCxnSpPr>
            <a:cxnSpLocks/>
          </p:cNvCxnSpPr>
          <p:nvPr/>
        </p:nvCxnSpPr>
        <p:spPr>
          <a:xfrm flipV="1">
            <a:off x="152177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F52227-9452-F403-E56E-D57221EC5427}"/>
              </a:ext>
            </a:extLst>
          </p:cNvPr>
          <p:cNvCxnSpPr>
            <a:cxnSpLocks/>
          </p:cNvCxnSpPr>
          <p:nvPr/>
        </p:nvCxnSpPr>
        <p:spPr>
          <a:xfrm flipV="1">
            <a:off x="187552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282F2F-5CD0-4CF7-7660-10CBFF32AB01}"/>
              </a:ext>
            </a:extLst>
          </p:cNvPr>
          <p:cNvCxnSpPr>
            <a:cxnSpLocks/>
          </p:cNvCxnSpPr>
          <p:nvPr/>
        </p:nvCxnSpPr>
        <p:spPr>
          <a:xfrm flipV="1">
            <a:off x="2222593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FC1278-5138-3329-74E1-3E0638295A56}"/>
              </a:ext>
            </a:extLst>
          </p:cNvPr>
          <p:cNvCxnSpPr>
            <a:cxnSpLocks/>
          </p:cNvCxnSpPr>
          <p:nvPr/>
        </p:nvCxnSpPr>
        <p:spPr>
          <a:xfrm flipV="1">
            <a:off x="2743200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F93DF9-1A60-6825-7E99-CB9FB14638B0}"/>
              </a:ext>
            </a:extLst>
          </p:cNvPr>
          <p:cNvCxnSpPr>
            <a:cxnSpLocks/>
          </p:cNvCxnSpPr>
          <p:nvPr/>
        </p:nvCxnSpPr>
        <p:spPr>
          <a:xfrm flipV="1">
            <a:off x="3243784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425CE5-A557-E726-2632-33B6B4FB063A}"/>
              </a:ext>
            </a:extLst>
          </p:cNvPr>
          <p:cNvCxnSpPr>
            <a:cxnSpLocks/>
          </p:cNvCxnSpPr>
          <p:nvPr/>
        </p:nvCxnSpPr>
        <p:spPr>
          <a:xfrm flipV="1">
            <a:off x="360420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74B1C0-0D7D-97C0-F5EA-0049659DFECA}"/>
              </a:ext>
            </a:extLst>
          </p:cNvPr>
          <p:cNvCxnSpPr>
            <a:cxnSpLocks/>
          </p:cNvCxnSpPr>
          <p:nvPr/>
        </p:nvCxnSpPr>
        <p:spPr>
          <a:xfrm flipV="1">
            <a:off x="4011347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07881F-DBD5-63C6-9594-C63D2421AE98}"/>
              </a:ext>
            </a:extLst>
          </p:cNvPr>
          <p:cNvCxnSpPr>
            <a:cxnSpLocks/>
          </p:cNvCxnSpPr>
          <p:nvPr/>
        </p:nvCxnSpPr>
        <p:spPr>
          <a:xfrm flipV="1">
            <a:off x="434506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3452F-3E59-941C-27BB-75C3FD6F667D}"/>
              </a:ext>
            </a:extLst>
          </p:cNvPr>
          <p:cNvCxnSpPr>
            <a:cxnSpLocks/>
          </p:cNvCxnSpPr>
          <p:nvPr/>
        </p:nvCxnSpPr>
        <p:spPr>
          <a:xfrm flipV="1">
            <a:off x="482562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2F7DC-D260-713B-417D-AD1F8362B724}"/>
              </a:ext>
            </a:extLst>
          </p:cNvPr>
          <p:cNvCxnSpPr>
            <a:cxnSpLocks/>
          </p:cNvCxnSpPr>
          <p:nvPr/>
        </p:nvCxnSpPr>
        <p:spPr>
          <a:xfrm flipV="1">
            <a:off x="529284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5ADC52-A394-FDAC-4857-5C9C42AE5126}"/>
              </a:ext>
            </a:extLst>
          </p:cNvPr>
          <p:cNvCxnSpPr>
            <a:cxnSpLocks/>
          </p:cNvCxnSpPr>
          <p:nvPr/>
        </p:nvCxnSpPr>
        <p:spPr>
          <a:xfrm flipV="1">
            <a:off x="585349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E17ABC-4E8C-FA9B-E9E7-B672A6876576}"/>
              </a:ext>
            </a:extLst>
          </p:cNvPr>
          <p:cNvCxnSpPr>
            <a:cxnSpLocks/>
          </p:cNvCxnSpPr>
          <p:nvPr/>
        </p:nvCxnSpPr>
        <p:spPr>
          <a:xfrm flipV="1">
            <a:off x="650759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2A3C8D-4186-4DDC-CAFA-0C769E6C11F2}"/>
              </a:ext>
            </a:extLst>
          </p:cNvPr>
          <p:cNvCxnSpPr>
            <a:cxnSpLocks/>
          </p:cNvCxnSpPr>
          <p:nvPr/>
        </p:nvCxnSpPr>
        <p:spPr>
          <a:xfrm flipV="1">
            <a:off x="8222926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5F6CC9-5EA8-B7E5-C3D7-116499207A84}"/>
              </a:ext>
            </a:extLst>
          </p:cNvPr>
          <p:cNvCxnSpPr>
            <a:cxnSpLocks/>
          </p:cNvCxnSpPr>
          <p:nvPr/>
        </p:nvCxnSpPr>
        <p:spPr>
          <a:xfrm flipV="1">
            <a:off x="686801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42B0BA-6D78-3143-BC1F-DEF90B5FF480}"/>
              </a:ext>
            </a:extLst>
          </p:cNvPr>
          <p:cNvCxnSpPr>
            <a:cxnSpLocks/>
          </p:cNvCxnSpPr>
          <p:nvPr/>
        </p:nvCxnSpPr>
        <p:spPr>
          <a:xfrm flipV="1">
            <a:off x="7267367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FB132-74D1-E728-3228-0F11201A9BBD}"/>
              </a:ext>
            </a:extLst>
          </p:cNvPr>
          <p:cNvCxnSpPr>
            <a:cxnSpLocks/>
          </p:cNvCxnSpPr>
          <p:nvPr/>
        </p:nvCxnSpPr>
        <p:spPr>
          <a:xfrm flipV="1">
            <a:off x="768896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6680A-6B45-3587-FE61-EBEA119DC830}"/>
              </a:ext>
            </a:extLst>
          </p:cNvPr>
          <p:cNvCxnSpPr>
            <a:cxnSpLocks/>
          </p:cNvCxnSpPr>
          <p:nvPr/>
        </p:nvCxnSpPr>
        <p:spPr>
          <a:xfrm flipV="1">
            <a:off x="799488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160;p27">
            <a:extLst>
              <a:ext uri="{FF2B5EF4-FFF2-40B4-BE49-F238E27FC236}">
                <a16:creationId xmlns:a16="http://schemas.microsoft.com/office/drawing/2014/main" id="{E5683D55-6ABF-A958-6764-A5C1D1ADEC37}"/>
              </a:ext>
            </a:extLst>
          </p:cNvPr>
          <p:cNvSpPr txBox="1">
            <a:spLocks/>
          </p:cNvSpPr>
          <p:nvPr/>
        </p:nvSpPr>
        <p:spPr>
          <a:xfrm>
            <a:off x="1029841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</a:t>
            </a:r>
          </a:p>
        </p:txBody>
      </p:sp>
      <p:sp>
        <p:nvSpPr>
          <p:cNvPr id="24" name="Google Shape;160;p27">
            <a:extLst>
              <a:ext uri="{FF2B5EF4-FFF2-40B4-BE49-F238E27FC236}">
                <a16:creationId xmlns:a16="http://schemas.microsoft.com/office/drawing/2014/main" id="{8D2B505C-37B1-0177-587B-0F1F6DF22440}"/>
              </a:ext>
            </a:extLst>
          </p:cNvPr>
          <p:cNvSpPr txBox="1">
            <a:spLocks/>
          </p:cNvSpPr>
          <p:nvPr/>
        </p:nvSpPr>
        <p:spPr>
          <a:xfrm>
            <a:off x="1391374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2</a:t>
            </a:r>
          </a:p>
        </p:txBody>
      </p:sp>
      <p:sp>
        <p:nvSpPr>
          <p:cNvPr id="25" name="Google Shape;160;p27">
            <a:extLst>
              <a:ext uri="{FF2B5EF4-FFF2-40B4-BE49-F238E27FC236}">
                <a16:creationId xmlns:a16="http://schemas.microsoft.com/office/drawing/2014/main" id="{23B42682-8BAB-6FD9-5303-C011EF119108}"/>
              </a:ext>
            </a:extLst>
          </p:cNvPr>
          <p:cNvSpPr txBox="1">
            <a:spLocks/>
          </p:cNvSpPr>
          <p:nvPr/>
        </p:nvSpPr>
        <p:spPr>
          <a:xfrm>
            <a:off x="743762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0</a:t>
            </a:r>
          </a:p>
        </p:txBody>
      </p:sp>
      <p:sp>
        <p:nvSpPr>
          <p:cNvPr id="26" name="Google Shape;160;p27">
            <a:extLst>
              <a:ext uri="{FF2B5EF4-FFF2-40B4-BE49-F238E27FC236}">
                <a16:creationId xmlns:a16="http://schemas.microsoft.com/office/drawing/2014/main" id="{54C6ABED-87A4-D218-7058-3DD4BE185537}"/>
              </a:ext>
            </a:extLst>
          </p:cNvPr>
          <p:cNvSpPr txBox="1">
            <a:spLocks/>
          </p:cNvSpPr>
          <p:nvPr/>
        </p:nvSpPr>
        <p:spPr>
          <a:xfrm>
            <a:off x="1752091" y="2537611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3</a:t>
            </a:r>
          </a:p>
        </p:txBody>
      </p:sp>
      <p:sp>
        <p:nvSpPr>
          <p:cNvPr id="27" name="Google Shape;160;p27">
            <a:extLst>
              <a:ext uri="{FF2B5EF4-FFF2-40B4-BE49-F238E27FC236}">
                <a16:creationId xmlns:a16="http://schemas.microsoft.com/office/drawing/2014/main" id="{8BB83828-BE0A-A6D0-CC35-AB252BCEAD3E}"/>
              </a:ext>
            </a:extLst>
          </p:cNvPr>
          <p:cNvSpPr txBox="1">
            <a:spLocks/>
          </p:cNvSpPr>
          <p:nvPr/>
        </p:nvSpPr>
        <p:spPr>
          <a:xfrm>
            <a:off x="2611192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5</a:t>
            </a:r>
          </a:p>
        </p:txBody>
      </p:sp>
      <p:sp>
        <p:nvSpPr>
          <p:cNvPr id="28" name="Google Shape;160;p27">
            <a:extLst>
              <a:ext uri="{FF2B5EF4-FFF2-40B4-BE49-F238E27FC236}">
                <a16:creationId xmlns:a16="http://schemas.microsoft.com/office/drawing/2014/main" id="{768716EB-5638-EBDC-A617-0377FF3310B4}"/>
              </a:ext>
            </a:extLst>
          </p:cNvPr>
          <p:cNvSpPr txBox="1">
            <a:spLocks/>
          </p:cNvSpPr>
          <p:nvPr/>
        </p:nvSpPr>
        <p:spPr>
          <a:xfrm>
            <a:off x="2042443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4</a:t>
            </a:r>
          </a:p>
        </p:txBody>
      </p:sp>
      <p:sp>
        <p:nvSpPr>
          <p:cNvPr id="29" name="Google Shape;160;p27">
            <a:extLst>
              <a:ext uri="{FF2B5EF4-FFF2-40B4-BE49-F238E27FC236}">
                <a16:creationId xmlns:a16="http://schemas.microsoft.com/office/drawing/2014/main" id="{9D57087B-82A9-8BD3-BE67-D0E0345D7965}"/>
              </a:ext>
            </a:extLst>
          </p:cNvPr>
          <p:cNvSpPr txBox="1">
            <a:spLocks/>
          </p:cNvSpPr>
          <p:nvPr/>
        </p:nvSpPr>
        <p:spPr>
          <a:xfrm>
            <a:off x="3112271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6</a:t>
            </a:r>
          </a:p>
        </p:txBody>
      </p:sp>
      <p:sp>
        <p:nvSpPr>
          <p:cNvPr id="30" name="Google Shape;160;p27">
            <a:extLst>
              <a:ext uri="{FF2B5EF4-FFF2-40B4-BE49-F238E27FC236}">
                <a16:creationId xmlns:a16="http://schemas.microsoft.com/office/drawing/2014/main" id="{B69966D1-9CB8-EE80-C88E-143385C932FA}"/>
              </a:ext>
            </a:extLst>
          </p:cNvPr>
          <p:cNvSpPr txBox="1">
            <a:spLocks/>
          </p:cNvSpPr>
          <p:nvPr/>
        </p:nvSpPr>
        <p:spPr>
          <a:xfrm>
            <a:off x="3473804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7</a:t>
            </a:r>
          </a:p>
        </p:txBody>
      </p:sp>
      <p:sp>
        <p:nvSpPr>
          <p:cNvPr id="31" name="Google Shape;160;p27">
            <a:extLst>
              <a:ext uri="{FF2B5EF4-FFF2-40B4-BE49-F238E27FC236}">
                <a16:creationId xmlns:a16="http://schemas.microsoft.com/office/drawing/2014/main" id="{AD8F72B4-0EEB-8297-E6B1-3881E9EACFBD}"/>
              </a:ext>
            </a:extLst>
          </p:cNvPr>
          <p:cNvSpPr txBox="1">
            <a:spLocks/>
          </p:cNvSpPr>
          <p:nvPr/>
        </p:nvSpPr>
        <p:spPr>
          <a:xfrm>
            <a:off x="3880946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8</a:t>
            </a:r>
          </a:p>
        </p:txBody>
      </p:sp>
      <p:sp>
        <p:nvSpPr>
          <p:cNvPr id="2048" name="Google Shape;160;p27">
            <a:extLst>
              <a:ext uri="{FF2B5EF4-FFF2-40B4-BE49-F238E27FC236}">
                <a16:creationId xmlns:a16="http://schemas.microsoft.com/office/drawing/2014/main" id="{354F52E0-4831-6F05-AD70-CB7932FC1533}"/>
              </a:ext>
            </a:extLst>
          </p:cNvPr>
          <p:cNvSpPr txBox="1">
            <a:spLocks/>
          </p:cNvSpPr>
          <p:nvPr/>
        </p:nvSpPr>
        <p:spPr>
          <a:xfrm>
            <a:off x="4202199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9</a:t>
            </a:r>
          </a:p>
        </p:txBody>
      </p:sp>
      <p:sp>
        <p:nvSpPr>
          <p:cNvPr id="2049" name="Google Shape;160;p27">
            <a:extLst>
              <a:ext uri="{FF2B5EF4-FFF2-40B4-BE49-F238E27FC236}">
                <a16:creationId xmlns:a16="http://schemas.microsoft.com/office/drawing/2014/main" id="{C0167BAA-61B9-349D-C293-CF3177E07B32}"/>
              </a:ext>
            </a:extLst>
          </p:cNvPr>
          <p:cNvSpPr txBox="1">
            <a:spLocks/>
          </p:cNvSpPr>
          <p:nvPr/>
        </p:nvSpPr>
        <p:spPr>
          <a:xfrm>
            <a:off x="4648633" y="2543835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10</a:t>
            </a:r>
          </a:p>
        </p:txBody>
      </p:sp>
      <p:sp>
        <p:nvSpPr>
          <p:cNvPr id="2051" name="Google Shape;160;p27">
            <a:extLst>
              <a:ext uri="{FF2B5EF4-FFF2-40B4-BE49-F238E27FC236}">
                <a16:creationId xmlns:a16="http://schemas.microsoft.com/office/drawing/2014/main" id="{BC50597A-F069-C5FA-1DC3-B59669108A9E}"/>
              </a:ext>
            </a:extLst>
          </p:cNvPr>
          <p:cNvSpPr txBox="1">
            <a:spLocks/>
          </p:cNvSpPr>
          <p:nvPr/>
        </p:nvSpPr>
        <p:spPr>
          <a:xfrm>
            <a:off x="5136423" y="2543835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11</a:t>
            </a:r>
          </a:p>
        </p:txBody>
      </p:sp>
      <p:sp>
        <p:nvSpPr>
          <p:cNvPr id="2052" name="Google Shape;160;p27">
            <a:extLst>
              <a:ext uri="{FF2B5EF4-FFF2-40B4-BE49-F238E27FC236}">
                <a16:creationId xmlns:a16="http://schemas.microsoft.com/office/drawing/2014/main" id="{6C423A2B-CAEC-0951-8881-53725B1461A5}"/>
              </a:ext>
            </a:extLst>
          </p:cNvPr>
          <p:cNvSpPr txBox="1">
            <a:spLocks/>
          </p:cNvSpPr>
          <p:nvPr/>
        </p:nvSpPr>
        <p:spPr>
          <a:xfrm>
            <a:off x="5668960" y="2536007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12</a:t>
            </a:r>
          </a:p>
        </p:txBody>
      </p:sp>
      <p:sp>
        <p:nvSpPr>
          <p:cNvPr id="2053" name="Google Shape;160;p27">
            <a:extLst>
              <a:ext uri="{FF2B5EF4-FFF2-40B4-BE49-F238E27FC236}">
                <a16:creationId xmlns:a16="http://schemas.microsoft.com/office/drawing/2014/main" id="{EDAB1380-99A4-4405-5F1E-A4CCBDA45660}"/>
              </a:ext>
            </a:extLst>
          </p:cNvPr>
          <p:cNvSpPr txBox="1">
            <a:spLocks/>
          </p:cNvSpPr>
          <p:nvPr/>
        </p:nvSpPr>
        <p:spPr>
          <a:xfrm>
            <a:off x="6323057" y="2536007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13</a:t>
            </a:r>
          </a:p>
        </p:txBody>
      </p:sp>
      <p:sp>
        <p:nvSpPr>
          <p:cNvPr id="2054" name="Google Shape;160;p27">
            <a:extLst>
              <a:ext uri="{FF2B5EF4-FFF2-40B4-BE49-F238E27FC236}">
                <a16:creationId xmlns:a16="http://schemas.microsoft.com/office/drawing/2014/main" id="{F7C7AF5A-3B7C-2BC8-8C98-44F2E1010744}"/>
              </a:ext>
            </a:extLst>
          </p:cNvPr>
          <p:cNvSpPr txBox="1">
            <a:spLocks/>
          </p:cNvSpPr>
          <p:nvPr/>
        </p:nvSpPr>
        <p:spPr>
          <a:xfrm>
            <a:off x="6711452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14</a:t>
            </a:r>
          </a:p>
        </p:txBody>
      </p:sp>
      <p:sp>
        <p:nvSpPr>
          <p:cNvPr id="2055" name="Google Shape;160;p27">
            <a:extLst>
              <a:ext uri="{FF2B5EF4-FFF2-40B4-BE49-F238E27FC236}">
                <a16:creationId xmlns:a16="http://schemas.microsoft.com/office/drawing/2014/main" id="{B33B2EE6-7EFA-DF9B-A879-723439D494BE}"/>
              </a:ext>
            </a:extLst>
          </p:cNvPr>
          <p:cNvSpPr txBox="1">
            <a:spLocks/>
          </p:cNvSpPr>
          <p:nvPr/>
        </p:nvSpPr>
        <p:spPr>
          <a:xfrm>
            <a:off x="7109342" y="2545503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15</a:t>
            </a:r>
          </a:p>
        </p:txBody>
      </p:sp>
      <p:sp>
        <p:nvSpPr>
          <p:cNvPr id="2056" name="Google Shape;160;p27">
            <a:extLst>
              <a:ext uri="{FF2B5EF4-FFF2-40B4-BE49-F238E27FC236}">
                <a16:creationId xmlns:a16="http://schemas.microsoft.com/office/drawing/2014/main" id="{6FE770A4-9823-9E76-1660-3541A4D47A14}"/>
              </a:ext>
            </a:extLst>
          </p:cNvPr>
          <p:cNvSpPr txBox="1">
            <a:spLocks/>
          </p:cNvSpPr>
          <p:nvPr/>
        </p:nvSpPr>
        <p:spPr>
          <a:xfrm>
            <a:off x="7516484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16</a:t>
            </a:r>
          </a:p>
        </p:txBody>
      </p:sp>
      <p:sp>
        <p:nvSpPr>
          <p:cNvPr id="2057" name="Google Shape;160;p27">
            <a:extLst>
              <a:ext uri="{FF2B5EF4-FFF2-40B4-BE49-F238E27FC236}">
                <a16:creationId xmlns:a16="http://schemas.microsoft.com/office/drawing/2014/main" id="{233486F2-3AC1-F885-EAF3-535EB2814AA3}"/>
              </a:ext>
            </a:extLst>
          </p:cNvPr>
          <p:cNvSpPr txBox="1">
            <a:spLocks/>
          </p:cNvSpPr>
          <p:nvPr/>
        </p:nvSpPr>
        <p:spPr>
          <a:xfrm>
            <a:off x="7799830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17</a:t>
            </a:r>
          </a:p>
        </p:txBody>
      </p:sp>
      <p:sp>
        <p:nvSpPr>
          <p:cNvPr id="2058" name="Google Shape;160;p27">
            <a:extLst>
              <a:ext uri="{FF2B5EF4-FFF2-40B4-BE49-F238E27FC236}">
                <a16:creationId xmlns:a16="http://schemas.microsoft.com/office/drawing/2014/main" id="{AADC2DED-1D27-1030-FDC5-D52C24593F8B}"/>
              </a:ext>
            </a:extLst>
          </p:cNvPr>
          <p:cNvSpPr txBox="1">
            <a:spLocks/>
          </p:cNvSpPr>
          <p:nvPr/>
        </p:nvSpPr>
        <p:spPr>
          <a:xfrm>
            <a:off x="8065712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6034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and validation sets</a:t>
            </a:r>
            <a:endParaRPr dirty="0"/>
          </a:p>
        </p:txBody>
      </p:sp>
      <p:pic>
        <p:nvPicPr>
          <p:cNvPr id="2059" name="Picture 2058">
            <a:extLst>
              <a:ext uri="{FF2B5EF4-FFF2-40B4-BE49-F238E27FC236}">
                <a16:creationId xmlns:a16="http://schemas.microsoft.com/office/drawing/2014/main" id="{D6ED6395-3C7C-19E2-0051-C9EFAD01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29" y="1475054"/>
            <a:ext cx="2596361" cy="2596361"/>
          </a:xfrm>
          <a:prstGeom prst="rect">
            <a:avLst/>
          </a:prstGeom>
        </p:spPr>
      </p:pic>
      <p:pic>
        <p:nvPicPr>
          <p:cNvPr id="2061" name="Picture 2060">
            <a:extLst>
              <a:ext uri="{FF2B5EF4-FFF2-40B4-BE49-F238E27FC236}">
                <a16:creationId xmlns:a16="http://schemas.microsoft.com/office/drawing/2014/main" id="{0759F871-07E9-4BBD-D5D6-44B8A2EDF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814" y="1475054"/>
            <a:ext cx="2596361" cy="25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A9D20-F2EA-7812-9FF1-232F659D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81387"/>
            <a:ext cx="7972425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7D3AB-9A30-7829-51D3-B1A9D9ECB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7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Picture 2064">
            <a:extLst>
              <a:ext uri="{FF2B5EF4-FFF2-40B4-BE49-F238E27FC236}">
                <a16:creationId xmlns:a16="http://schemas.microsoft.com/office/drawing/2014/main" id="{6A50DCC6-0AC0-D958-A2A4-176BF445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D6E4C39F-C4FE-0823-E03A-FCA3ED5D1A5F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“B</a:t>
            </a:r>
            <a:r>
              <a:rPr lang="sr-Latn-RS" sz="1400" dirty="0"/>
              <a:t>lock</a:t>
            </a:r>
            <a:r>
              <a:rPr lang="en-US" sz="1400" dirty="0"/>
              <a:t>” of size</a:t>
            </a:r>
            <a:r>
              <a:rPr lang="sr-Latn-RS" sz="1400" dirty="0"/>
              <a:t> 8 token</a:t>
            </a:r>
            <a:r>
              <a:rPr lang="en-US" sz="1400" dirty="0"/>
              <a:t>s</a:t>
            </a:r>
            <a:endParaRPr lang="sr-Latn-RS" sz="1400" dirty="0"/>
          </a:p>
        </p:txBody>
      </p:sp>
      <p:sp>
        <p:nvSpPr>
          <p:cNvPr id="5" name="Google Shape;208;p31">
            <a:extLst>
              <a:ext uri="{FF2B5EF4-FFF2-40B4-BE49-F238E27FC236}">
                <a16:creationId xmlns:a16="http://schemas.microsoft.com/office/drawing/2014/main" id="{92F5C79A-02DC-6FC9-8DD5-8BFFD487DB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BF07-6BFE-5B14-9B10-40D46D3A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02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“B</a:t>
            </a:r>
            <a:r>
              <a:rPr lang="sr-Latn-RS" sz="1400" dirty="0"/>
              <a:t>lock</a:t>
            </a:r>
            <a:r>
              <a:rPr lang="en-US" sz="1400" dirty="0"/>
              <a:t>” of size</a:t>
            </a:r>
            <a:r>
              <a:rPr lang="sr-Latn-RS" sz="1400" dirty="0"/>
              <a:t> 8 token</a:t>
            </a:r>
            <a:r>
              <a:rPr lang="en-US" sz="1400" dirty="0"/>
              <a:t>s</a:t>
            </a:r>
            <a:endParaRPr lang="sr-Latn-RS" sz="1400" dirty="0"/>
          </a:p>
        </p:txBody>
      </p:sp>
      <p:sp>
        <p:nvSpPr>
          <p:cNvPr id="11" name="Google Shape;208;p31">
            <a:extLst>
              <a:ext uri="{FF2B5EF4-FFF2-40B4-BE49-F238E27FC236}">
                <a16:creationId xmlns:a16="http://schemas.microsoft.com/office/drawing/2014/main" id="{F7B24E95-5B60-26C4-8083-6F2774FDDE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3788AC-9B48-9217-0E45-D8348780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5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“B</a:t>
            </a:r>
            <a:r>
              <a:rPr lang="sr-Latn-RS" sz="1400" dirty="0"/>
              <a:t>lock</a:t>
            </a:r>
            <a:r>
              <a:rPr lang="en-US" sz="1400" dirty="0"/>
              <a:t>” of size</a:t>
            </a:r>
            <a:r>
              <a:rPr lang="sr-Latn-RS" sz="1400" dirty="0"/>
              <a:t> 8 token</a:t>
            </a:r>
            <a:r>
              <a:rPr lang="en-US" sz="1400" dirty="0"/>
              <a:t>s</a:t>
            </a:r>
            <a:endParaRPr lang="sr-Latn-R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0BDC-5BCC-0569-8571-B4295318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" y="2457450"/>
            <a:ext cx="7972425" cy="228600"/>
          </a:xfrm>
          <a:prstGeom prst="rect">
            <a:avLst/>
          </a:prstGeom>
        </p:spPr>
      </p:pic>
      <p:sp>
        <p:nvSpPr>
          <p:cNvPr id="7" name="Google Shape;208;p31">
            <a:extLst>
              <a:ext uri="{FF2B5EF4-FFF2-40B4-BE49-F238E27FC236}">
                <a16:creationId xmlns:a16="http://schemas.microsoft.com/office/drawing/2014/main" id="{C4E0FAAD-BBB1-6646-918A-26E4BF38FF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E1A3A-8438-4A2F-CA6A-BE85011EA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0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“B</a:t>
            </a:r>
            <a:r>
              <a:rPr lang="sr-Latn-RS" sz="1400" dirty="0"/>
              <a:t>lock</a:t>
            </a:r>
            <a:r>
              <a:rPr lang="en-US" sz="1400" dirty="0"/>
              <a:t>” of size</a:t>
            </a:r>
            <a:r>
              <a:rPr lang="sr-Latn-RS" sz="1400" dirty="0"/>
              <a:t> 8 token</a:t>
            </a:r>
            <a:r>
              <a:rPr lang="en-US" sz="1400" dirty="0"/>
              <a:t>s</a:t>
            </a:r>
            <a:endParaRPr lang="sr-Latn-R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0BDC-5BCC-0569-8571-B4295318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" y="2457450"/>
            <a:ext cx="7972425" cy="228600"/>
          </a:xfrm>
          <a:prstGeom prst="rect">
            <a:avLst/>
          </a:prstGeom>
        </p:spPr>
      </p:pic>
      <p:sp>
        <p:nvSpPr>
          <p:cNvPr id="6" name="Google Shape;208;p31">
            <a:extLst>
              <a:ext uri="{FF2B5EF4-FFF2-40B4-BE49-F238E27FC236}">
                <a16:creationId xmlns:a16="http://schemas.microsoft.com/office/drawing/2014/main" id="{5D6F405F-9312-B6DA-EEED-9F36CE35F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C84B6-3EA0-BAEE-2A1E-F0703F4D7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E33C0E-0EB8-49D2-BC41-D1091165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1" y="3051894"/>
            <a:ext cx="79724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9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“B</a:t>
            </a:r>
            <a:r>
              <a:rPr lang="sr-Latn-RS" sz="1400" dirty="0"/>
              <a:t>lock</a:t>
            </a:r>
            <a:r>
              <a:rPr lang="en-US" sz="1400" dirty="0"/>
              <a:t>” of size</a:t>
            </a:r>
            <a:r>
              <a:rPr lang="sr-Latn-RS" sz="1400" dirty="0"/>
              <a:t> 8 token</a:t>
            </a:r>
            <a:r>
              <a:rPr lang="en-US" sz="1400" dirty="0"/>
              <a:t>s</a:t>
            </a:r>
            <a:endParaRPr lang="sr-Latn-R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0BDC-5BCC-0569-8571-B4295318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" y="2457450"/>
            <a:ext cx="7972425" cy="228600"/>
          </a:xfrm>
          <a:prstGeom prst="rect">
            <a:avLst/>
          </a:prstGeom>
        </p:spPr>
      </p:pic>
      <p:sp>
        <p:nvSpPr>
          <p:cNvPr id="6" name="Google Shape;208;p31">
            <a:extLst>
              <a:ext uri="{FF2B5EF4-FFF2-40B4-BE49-F238E27FC236}">
                <a16:creationId xmlns:a16="http://schemas.microsoft.com/office/drawing/2014/main" id="{5D6F405F-9312-B6DA-EEED-9F36CE35F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C84B6-3EA0-BAEE-2A1E-F0703F4D7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E33C0E-0EB8-49D2-BC41-D1091165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1" y="3051894"/>
            <a:ext cx="7972425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DCD77-A8EF-6BCB-5F77-46A9B5934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11" y="3646338"/>
            <a:ext cx="79724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2089225" y="1379974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Language processing</a:t>
            </a:r>
            <a:endParaRPr dirty="0"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Steps in making a LLM</a:t>
            </a:r>
            <a:endParaRPr sz="24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2"/>
          </p:nvPr>
        </p:nvSpPr>
        <p:spPr>
          <a:xfrm>
            <a:off x="1179887" y="1501274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3"/>
          </p:nvPr>
        </p:nvSpPr>
        <p:spPr>
          <a:xfrm>
            <a:off x="1179887" y="2475724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2089225" y="2669780"/>
            <a:ext cx="5546349" cy="4593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Defining a models architecture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5"/>
          </p:nvPr>
        </p:nvSpPr>
        <p:spPr>
          <a:xfrm>
            <a:off x="1179887" y="3450174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6"/>
          </p:nvPr>
        </p:nvSpPr>
        <p:spPr>
          <a:xfrm>
            <a:off x="2089224" y="3567805"/>
            <a:ext cx="4979021" cy="498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 and evaluation</a:t>
            </a:r>
            <a:endParaRPr dirty="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92063">
            <a:off x="6786932" y="2450498"/>
            <a:ext cx="2817837" cy="232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09FBDA-790B-4213-018A-B4297C722AE3}"/>
              </a:ext>
            </a:extLst>
          </p:cNvPr>
          <p:cNvSpPr/>
          <p:nvPr/>
        </p:nvSpPr>
        <p:spPr>
          <a:xfrm>
            <a:off x="520111" y="1555147"/>
            <a:ext cx="8103778" cy="2823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240973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</a:t>
            </a:r>
            <a:r>
              <a:rPr lang="sr-Latn-RS" sz="1400" dirty="0"/>
              <a:t>Batch</a:t>
            </a:r>
            <a:r>
              <a:rPr lang="en-US" sz="1400" dirty="0"/>
              <a:t>” of size</a:t>
            </a:r>
            <a:r>
              <a:rPr lang="sr-Latn-RS" sz="1400" dirty="0"/>
              <a:t> 4</a:t>
            </a:r>
            <a:r>
              <a:rPr lang="en-US" sz="1400" dirty="0"/>
              <a:t> “Blocks”</a:t>
            </a:r>
            <a:endParaRPr lang="sr-Latn-R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0BDC-5BCC-0569-8571-B4295318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" y="2457450"/>
            <a:ext cx="7972425" cy="228600"/>
          </a:xfrm>
          <a:prstGeom prst="rect">
            <a:avLst/>
          </a:prstGeom>
        </p:spPr>
      </p:pic>
      <p:sp>
        <p:nvSpPr>
          <p:cNvPr id="6" name="Google Shape;208;p31">
            <a:extLst>
              <a:ext uri="{FF2B5EF4-FFF2-40B4-BE49-F238E27FC236}">
                <a16:creationId xmlns:a16="http://schemas.microsoft.com/office/drawing/2014/main" id="{5D6F405F-9312-B6DA-EEED-9F36CE35F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Batch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E33C0E-0EB8-49D2-BC41-D1091165A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11" y="3051894"/>
            <a:ext cx="7972425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DCD77-A8EF-6BCB-5F77-46A9B5934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1" y="3646338"/>
            <a:ext cx="7972425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2FA7D-CEEF-F51B-5C53-1FD3CE76C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195" y="477556"/>
            <a:ext cx="1248965" cy="8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3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64D7C6-65D3-785B-303C-CDC10000A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03" y="797248"/>
            <a:ext cx="6124194" cy="3549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123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70910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 and evaluation</a:t>
            </a:r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 idx="2"/>
          </p:nvPr>
        </p:nvSpPr>
        <p:spPr>
          <a:xfrm>
            <a:off x="615650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31092">
            <a:off x="880011" y="300955"/>
            <a:ext cx="2344027" cy="2777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323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6669-65BA-0F56-AE2B-400E810F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1" y="1261924"/>
            <a:ext cx="5606487" cy="32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64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6669-65BA-0F56-AE2B-400E810F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1" y="1261924"/>
            <a:ext cx="5606487" cy="322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28FCD-842F-E5A0-1762-59924F1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81" y="1280288"/>
            <a:ext cx="3424019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09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6669-65BA-0F56-AE2B-400E810F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1" y="1261924"/>
            <a:ext cx="5606487" cy="322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E9746-FD4C-5C97-F01E-46728F15F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41" y="1728025"/>
            <a:ext cx="2344932" cy="1547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28FCD-842F-E5A0-1762-59924F12A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181" y="1280288"/>
            <a:ext cx="3424019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7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calculation</a:t>
            </a:r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CB054-A1B8-9F42-3206-47B78A8A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38" y="1368716"/>
            <a:ext cx="2909552" cy="2936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B7EB4-4810-A10D-058F-821368F4357B}"/>
                  </a:ext>
                </a:extLst>
              </p:cNvPr>
              <p:cNvSpPr txBox="1"/>
              <p:nvPr/>
            </p:nvSpPr>
            <p:spPr>
              <a:xfrm>
                <a:off x="2266916" y="2222680"/>
                <a:ext cx="1586851" cy="698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sr-Cyrl-R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sr-Cyrl-R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B7EB4-4810-A10D-058F-821368F43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16" y="2222680"/>
                <a:ext cx="1586851" cy="6981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F029EC6-63E1-5BD8-A560-82DACC9C8A02}"/>
              </a:ext>
            </a:extLst>
          </p:cNvPr>
          <p:cNvSpPr txBox="1"/>
          <p:nvPr/>
        </p:nvSpPr>
        <p:spPr>
          <a:xfrm>
            <a:off x="1187212" y="2399491"/>
            <a:ext cx="1208916" cy="34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 entropy</a:t>
            </a:r>
            <a:endParaRPr lang="it-IT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18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3760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B47DB5-0098-AD30-D25E-AE12515BEF24}"/>
                  </a:ext>
                </a:extLst>
              </p:cNvPr>
              <p:cNvSpPr txBox="1"/>
              <p:nvPr/>
            </p:nvSpPr>
            <p:spPr>
              <a:xfrm>
                <a:off x="4005506" y="2126596"/>
                <a:ext cx="1132988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3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it-IT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it-IT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B47DB5-0098-AD30-D25E-AE12515BE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06" y="2126596"/>
                <a:ext cx="1132988" cy="890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10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75134-1C0E-9972-085E-EFE3F4BEFAC2}"/>
                  </a:ext>
                </a:extLst>
              </p:cNvPr>
              <p:cNvSpPr txBox="1"/>
              <p:nvPr/>
            </p:nvSpPr>
            <p:spPr>
              <a:xfrm>
                <a:off x="3661771" y="2004447"/>
                <a:ext cx="1820457" cy="11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eqArr>
                                          <m:eqArrPr>
                                            <m:ctrlPr>
                                              <a:rPr lang="it-IT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&amp;1</m:t>
                                            </m:r>
                                          </m:e>
                                          <m:e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&amp;⦙</m:t>
                                            </m:r>
                                          </m:e>
                                        </m:eqAr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75134-1C0E-9972-085E-EFE3F4BEF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71" y="2004447"/>
                <a:ext cx="1820457" cy="1134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55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Language processing</a:t>
            </a:r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2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sr-Latn-RS" dirty="0"/>
              <a:t>1</a:t>
            </a:r>
            <a:endParaRPr dirty="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214">
            <a:off x="-442465" y="3133325"/>
            <a:ext cx="2113500" cy="250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867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75134-1C0E-9972-085E-EFE3F4BEFAC2}"/>
                  </a:ext>
                </a:extLst>
              </p:cNvPr>
              <p:cNvSpPr txBox="1"/>
              <p:nvPr/>
            </p:nvSpPr>
            <p:spPr>
              <a:xfrm>
                <a:off x="1559319" y="2004447"/>
                <a:ext cx="1820457" cy="11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eqArr>
                                          <m:eqArrPr>
                                            <m:ctrlPr>
                                              <a:rPr lang="it-IT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&amp;1</m:t>
                                            </m:r>
                                          </m:e>
                                          <m:e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&amp;⦙</m:t>
                                            </m:r>
                                          </m:e>
                                        </m:eqAr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75134-1C0E-9972-085E-EFE3F4BEF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19" y="2004447"/>
                <a:ext cx="1820457" cy="1134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1AA15C-092B-D4EA-109D-CF51E4517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949" y="1174364"/>
            <a:ext cx="3887612" cy="35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42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Defining a models architecture</a:t>
            </a:r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2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214">
            <a:off x="-442465" y="3133325"/>
            <a:ext cx="2113500" cy="250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077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0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ABEA2-3C9D-F7AF-46E6-81469884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3" y="2033493"/>
            <a:ext cx="38957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97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ABEA2-3C9D-F7AF-46E6-81469884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3" y="2033493"/>
            <a:ext cx="3895725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362AB-53D0-CEDD-176D-7B4758D76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3" y="2652808"/>
            <a:ext cx="45148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4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ABEA2-3C9D-F7AF-46E6-81469884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3" y="2033493"/>
            <a:ext cx="3895725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362AB-53D0-CEDD-176D-7B4758D76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3" y="2652808"/>
            <a:ext cx="451485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88EDF-5E0B-1F95-2EA3-1B593EBB5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898" y="3313292"/>
            <a:ext cx="45148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ABEA2-3C9D-F7AF-46E6-81469884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3" y="2033493"/>
            <a:ext cx="3895725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362AB-53D0-CEDD-176D-7B4758D76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3" y="2652808"/>
            <a:ext cx="451485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88EDF-5E0B-1F95-2EA3-1B593EBB5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898" y="3313292"/>
            <a:ext cx="451485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45A986-0EB6-E97C-D43F-504C7865E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373" y="3973775"/>
            <a:ext cx="48291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6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FE66F1-5126-A9C2-42BB-BFB442D7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31" y="1219035"/>
            <a:ext cx="4123387" cy="30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9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7735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1026" name="Picture 2" descr="Transformer | Alien Wiki | Fandom">
            <a:extLst>
              <a:ext uri="{FF2B5EF4-FFF2-40B4-BE49-F238E27FC236}">
                <a16:creationId xmlns:a16="http://schemas.microsoft.com/office/drawing/2014/main" id="{54BEEB03-2662-0666-50B8-50DEF6CAB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45" y="1424162"/>
            <a:ext cx="2296838" cy="26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CFDD96AC-FDCA-C587-3615-08B0A7996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31" y="1100945"/>
            <a:ext cx="2957969" cy="35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1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66EC7-B929-57BB-6815-787C741D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128086"/>
            <a:ext cx="8079475" cy="105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D65F4-E7A5-060D-53AF-46271140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2476007"/>
            <a:ext cx="7772402" cy="2088462"/>
          </a:xfrm>
          <a:prstGeom prst="rect">
            <a:avLst/>
          </a:prstGeom>
        </p:spPr>
      </p:pic>
      <p:sp>
        <p:nvSpPr>
          <p:cNvPr id="12" name="Google Shape;161;p27">
            <a:extLst>
              <a:ext uri="{FF2B5EF4-FFF2-40B4-BE49-F238E27FC236}">
                <a16:creationId xmlns:a16="http://schemas.microsoft.com/office/drawing/2014/main" id="{F3D8AEC4-8387-9178-EAAA-E9B05DDD1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Text cleanup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05058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1026" name="Picture 2" descr="Transformer | Alien Wiki | Fandom">
            <a:extLst>
              <a:ext uri="{FF2B5EF4-FFF2-40B4-BE49-F238E27FC236}">
                <a16:creationId xmlns:a16="http://schemas.microsoft.com/office/drawing/2014/main" id="{54BEEB03-2662-0666-50B8-50DEF6CAB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45" y="1424162"/>
            <a:ext cx="2296838" cy="26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0E0CDC-6CF6-0E97-4942-7DD8454CF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67" y="1117999"/>
            <a:ext cx="2943433" cy="35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4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3A231-F01A-03CC-DA55-2B6DFB45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7" y="2168050"/>
            <a:ext cx="2935329" cy="68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A1818-7685-D7FE-B4E8-146DC13A9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44" y="1259082"/>
            <a:ext cx="3781789" cy="28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35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9" y="1368836"/>
            <a:ext cx="2008091" cy="11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74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9" y="1368836"/>
            <a:ext cx="200809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E0320-45C3-6A35-0E1D-9A27EC29B9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2" y="3054263"/>
            <a:ext cx="5398770" cy="1304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802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9" y="1368836"/>
            <a:ext cx="200809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E0320-45C3-6A35-0E1D-9A27EC29B9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2" y="3054263"/>
            <a:ext cx="5398770" cy="130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8307A-ED0D-8259-F20B-24F2EE84C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67" y="1508131"/>
            <a:ext cx="442021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08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9" y="1368836"/>
            <a:ext cx="200809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E0320-45C3-6A35-0E1D-9A27EC29B9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2" y="3054263"/>
            <a:ext cx="5398770" cy="130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8307A-ED0D-8259-F20B-24F2EE84C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67" y="1508131"/>
            <a:ext cx="4420217" cy="581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737C1-7D1F-3CA4-D7B4-43D8E06FF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020" y="2526629"/>
            <a:ext cx="3296110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16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4B612E-CC46-09E2-7FF5-D529A8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05" y="1280577"/>
            <a:ext cx="4297821" cy="1133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13F82-24D8-0A4D-AC98-7ED16B7EC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761" y="1090792"/>
            <a:ext cx="2190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D3069-C5A7-9724-D63A-93A9F4A1E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917" y="1090792"/>
            <a:ext cx="33337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7C330-8504-D412-0903-87BF34398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959" y="1090792"/>
            <a:ext cx="40005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2CCB2-2608-E83F-B936-C0AF3A6FE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279" y="1090792"/>
            <a:ext cx="314325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5FF41-A2E5-754E-9AE7-7D35170C5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7271" y="1105185"/>
            <a:ext cx="390525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1FD91C-EC13-0C1B-F02E-1395A72C3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3385" y="1105185"/>
            <a:ext cx="508717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22F6EC-D962-7CB8-DFE1-EAD333B010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691" y="1105185"/>
            <a:ext cx="3048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8684-918E-6C5F-39A7-4044F83B6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4971" y="1114710"/>
            <a:ext cx="4476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3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4B612E-CC46-09E2-7FF5-D529A8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05" y="1280577"/>
            <a:ext cx="429782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79DC6-7C82-9BEF-5377-428EC992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638" y="2414296"/>
            <a:ext cx="4515154" cy="1182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13F82-24D8-0A4D-AC98-7ED16B7EC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761" y="1090792"/>
            <a:ext cx="2190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D3069-C5A7-9724-D63A-93A9F4A1E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917" y="1090792"/>
            <a:ext cx="33337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7C330-8504-D412-0903-87BF34398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959" y="1090792"/>
            <a:ext cx="40005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2CCB2-2608-E83F-B936-C0AF3A6FE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279" y="1090792"/>
            <a:ext cx="314325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5FF41-A2E5-754E-9AE7-7D35170C5B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7271" y="1105185"/>
            <a:ext cx="390525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1FD91C-EC13-0C1B-F02E-1395A72C3E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3385" y="1105185"/>
            <a:ext cx="508717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22F6EC-D962-7CB8-DFE1-EAD333B010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7691" y="1105185"/>
            <a:ext cx="3048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8684-918E-6C5F-39A7-4044F83B67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4971" y="1114710"/>
            <a:ext cx="4476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65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4B612E-CC46-09E2-7FF5-D529A8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05" y="1280577"/>
            <a:ext cx="429782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79DC6-7C82-9BEF-5377-428EC992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638" y="2414296"/>
            <a:ext cx="4515154" cy="1182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13F82-24D8-0A4D-AC98-7ED16B7EC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761" y="1090792"/>
            <a:ext cx="2190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D3069-C5A7-9724-D63A-93A9F4A1E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917" y="1090792"/>
            <a:ext cx="33337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7C330-8504-D412-0903-87BF34398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959" y="1090792"/>
            <a:ext cx="40005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2CCB2-2608-E83F-B936-C0AF3A6FE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279" y="1090792"/>
            <a:ext cx="314325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5FF41-A2E5-754E-9AE7-7D35170C5B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7271" y="1105185"/>
            <a:ext cx="390525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1FD91C-EC13-0C1B-F02E-1395A72C3E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3385" y="1105185"/>
            <a:ext cx="508717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22F6EC-D962-7CB8-DFE1-EAD333B010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7691" y="1105185"/>
            <a:ext cx="3048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8684-918E-6C5F-39A7-4044F83B67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4971" y="1114710"/>
            <a:ext cx="447675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93C90-2F67-9C44-7B3B-A8ED126024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986" y="2309399"/>
            <a:ext cx="2387115" cy="1298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07000A-D55A-A86F-9354-DC41DA356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364" y="3561158"/>
            <a:ext cx="1778357" cy="12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1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4B612E-CC46-09E2-7FF5-D529A8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05" y="1280577"/>
            <a:ext cx="429782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79DC6-7C82-9BEF-5377-428EC992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638" y="2414296"/>
            <a:ext cx="4515154" cy="1182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675B7-BF8F-A826-A366-1596AD4C7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7" y="3596848"/>
            <a:ext cx="4384589" cy="1209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13F82-24D8-0A4D-AC98-7ED16B7EC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761" y="1090792"/>
            <a:ext cx="2190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D3069-C5A7-9724-D63A-93A9F4A1E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1917" y="1090792"/>
            <a:ext cx="33337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7C330-8504-D412-0903-87BF34398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959" y="1090792"/>
            <a:ext cx="40005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2CCB2-2608-E83F-B936-C0AF3A6FEC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279" y="1090792"/>
            <a:ext cx="314325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5FF41-A2E5-754E-9AE7-7D35170C5B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7271" y="1105185"/>
            <a:ext cx="390525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1FD91C-EC13-0C1B-F02E-1395A72C3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3385" y="1105185"/>
            <a:ext cx="508717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22F6EC-D962-7CB8-DFE1-EAD333B01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7691" y="1105185"/>
            <a:ext cx="3048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8684-918E-6C5F-39A7-4044F83B67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4971" y="1114710"/>
            <a:ext cx="4476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4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DE8F2-4379-AE6B-C882-80BE971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Tokens?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04E10D46-B3A8-81DA-B787-0862795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86C4F-EE3B-0740-0B95-7AE61AAD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7" y="1474934"/>
            <a:ext cx="7973538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1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582B9-02E9-B268-7ED4-3757CD56F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05168"/>
            <a:ext cx="23717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9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FFA90-098C-4316-08CC-B3611B6A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57" y="1233523"/>
            <a:ext cx="2323608" cy="31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99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FFA90-098C-4316-08CC-B3611B6A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57" y="1233523"/>
            <a:ext cx="2323608" cy="3144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6A41D-D871-69D6-EFEF-01DA4741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02" y="1357572"/>
            <a:ext cx="2267266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2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FFA90-098C-4316-08CC-B3611B6A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57" y="1233523"/>
            <a:ext cx="2323608" cy="3144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6A41D-D871-69D6-EFEF-01DA4741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02" y="1357572"/>
            <a:ext cx="2267266" cy="1267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B26390-72E2-3694-5F70-1EC5FC37A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563" y="2805982"/>
            <a:ext cx="2675147" cy="16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8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D123A-F87F-7DCE-9EE2-0091CB2E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57" y="847656"/>
            <a:ext cx="1743864" cy="373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AF80-2ED2-0249-A174-3C2686555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71" y="1260096"/>
            <a:ext cx="2600688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12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D123A-F87F-7DCE-9EE2-0091CB2E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57" y="847656"/>
            <a:ext cx="1743864" cy="373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AF80-2ED2-0249-A174-3C2686555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71" y="1260096"/>
            <a:ext cx="2600688" cy="7811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A6E45C-F488-51EB-CF63-F5AF37E63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479" y="1066532"/>
            <a:ext cx="2281030" cy="15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D123A-F87F-7DCE-9EE2-0091CB2E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57" y="847656"/>
            <a:ext cx="1743864" cy="373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AF80-2ED2-0249-A174-3C2686555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71" y="1260096"/>
            <a:ext cx="2600688" cy="7811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A6E45C-F488-51EB-CF63-F5AF37E63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479" y="1066532"/>
            <a:ext cx="2281030" cy="1505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E7B42-9AAC-55D1-D70B-3C8BCF37C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443" y="2716502"/>
            <a:ext cx="3735729" cy="17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14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7CD9C-7858-3BC9-CEF2-D32FB6501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47433"/>
            <a:ext cx="3083652" cy="3751042"/>
          </a:xfrm>
          <a:prstGeom prst="rect">
            <a:avLst/>
          </a:prstGeom>
        </p:spPr>
      </p:pic>
      <p:pic>
        <p:nvPicPr>
          <p:cNvPr id="2050" name="Picture 2" descr="Optimus Prime: From Hendrick Motorsports to HASCON | Hendrick Motorsports">
            <a:extLst>
              <a:ext uri="{FF2B5EF4-FFF2-40B4-BE49-F238E27FC236}">
                <a16:creationId xmlns:a16="http://schemas.microsoft.com/office/drawing/2014/main" id="{7F92CFD9-F3B4-686B-3BA5-4A12D15A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778" y="1714994"/>
            <a:ext cx="3602237" cy="22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17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70910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evaluation</a:t>
            </a:r>
            <a:endParaRPr dirty="0"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31092">
            <a:off x="880011" y="300955"/>
            <a:ext cx="2344027" cy="277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Bigram model with char tokens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50614-7A74-B550-3B5E-911BD5D41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97" y="1386278"/>
            <a:ext cx="5399405" cy="6261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91D120-CF73-502D-5CB0-AEA79AE26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97" y="2166191"/>
            <a:ext cx="5399405" cy="597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930064-3894-ED1A-8D41-5A0E508FE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296" y="2917529"/>
            <a:ext cx="5399405" cy="56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32F5A-6EFD-D7F2-1C96-B68DBBB21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296" y="3668867"/>
            <a:ext cx="5399405" cy="6203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DE8F2-4379-AE6B-C882-80BE971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Tokens?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04E10D46-B3A8-81DA-B787-0862795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86C4F-EE3B-0740-0B95-7AE61AAD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7" y="1474934"/>
            <a:ext cx="7973538" cy="228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38BAA-FBFD-EBD6-7F4D-EE6E589CE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40" y="2321908"/>
            <a:ext cx="7972425" cy="228600"/>
          </a:xfrm>
          <a:prstGeom prst="rect">
            <a:avLst/>
          </a:prstGeom>
        </p:spPr>
      </p:pic>
      <p:sp>
        <p:nvSpPr>
          <p:cNvPr id="21" name="Google Shape;160;p27">
            <a:extLst>
              <a:ext uri="{FF2B5EF4-FFF2-40B4-BE49-F238E27FC236}">
                <a16:creationId xmlns:a16="http://schemas.microsoft.com/office/drawing/2014/main" id="{BC4CB131-218C-C56C-6A06-B074FD6B634D}"/>
              </a:ext>
            </a:extLst>
          </p:cNvPr>
          <p:cNvSpPr txBox="1">
            <a:spLocks/>
          </p:cNvSpPr>
          <p:nvPr/>
        </p:nvSpPr>
        <p:spPr>
          <a:xfrm>
            <a:off x="4137912" y="1755639"/>
            <a:ext cx="868175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Words</a:t>
            </a:r>
            <a:r>
              <a:rPr lang="sr-Latn-RS" sz="1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089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Bigram model with word tokens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720000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E35B-A0D5-5D82-33F3-47198B0C9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25" y="1274176"/>
            <a:ext cx="7293732" cy="83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2DA9E-80BB-4E36-BCD5-8E6B9E556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7" y="2230087"/>
            <a:ext cx="8109234" cy="90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B330E6-2E7F-EF25-2458-33D115480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7" y="3309998"/>
            <a:ext cx="8081330" cy="913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219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 model with char tokens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22076-0382-D908-E05F-55E6E0C0C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04" y="1372188"/>
            <a:ext cx="5399405" cy="602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3564E-E523-D327-7225-9A49CB616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204" y="2134089"/>
            <a:ext cx="5399405" cy="594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28480-F3FA-9C20-D436-9F7189DF0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203" y="2888370"/>
            <a:ext cx="5399405" cy="579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49F3C-388C-1122-036D-C427CB161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202" y="3499690"/>
            <a:ext cx="5399405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97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 model with word tokens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720000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7AF3F-AB07-195C-EE2D-400DF2356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11" y="1279130"/>
            <a:ext cx="7193073" cy="81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C9D01-062C-96DA-6C71-A0D2B8492B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5" y="2156113"/>
            <a:ext cx="8064569" cy="8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37660C-36DC-DD4C-17C4-57F4DE6885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5" y="3150776"/>
            <a:ext cx="8189093" cy="9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191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 model with word tokens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720000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D00BD-F0B2-2963-6342-9C0F80E7F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3" y="3353851"/>
            <a:ext cx="8107986" cy="9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DC2A6-A866-69BC-A0E5-0AFE9FF42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33" y="2299335"/>
            <a:ext cx="8084461" cy="8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91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1;p38">
            <a:extLst>
              <a:ext uri="{FF2B5EF4-FFF2-40B4-BE49-F238E27FC236}">
                <a16:creationId xmlns:a16="http://schemas.microsoft.com/office/drawing/2014/main" id="{E4AE84CC-0171-6947-37C4-F2B214014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5007" y="1168029"/>
            <a:ext cx="6147171" cy="1838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Thank you</a:t>
            </a:r>
            <a:br>
              <a:rPr lang="en-US" sz="7200" dirty="0"/>
            </a:br>
            <a:r>
              <a:rPr lang="en-US" sz="7200" dirty="0"/>
              <a:t>for listening!</a:t>
            </a:r>
            <a:endParaRPr sz="7200" dirty="0"/>
          </a:p>
        </p:txBody>
      </p:sp>
      <p:sp>
        <p:nvSpPr>
          <p:cNvPr id="8" name="Google Shape;259;p37">
            <a:extLst>
              <a:ext uri="{FF2B5EF4-FFF2-40B4-BE49-F238E27FC236}">
                <a16:creationId xmlns:a16="http://schemas.microsoft.com/office/drawing/2014/main" id="{EC40BBE1-A64C-227F-AAC2-890DC85237DC}"/>
              </a:ext>
            </a:extLst>
          </p:cNvPr>
          <p:cNvSpPr txBox="1">
            <a:spLocks/>
          </p:cNvSpPr>
          <p:nvPr/>
        </p:nvSpPr>
        <p:spPr>
          <a:xfrm>
            <a:off x="3304452" y="3348413"/>
            <a:ext cx="25350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sr-Latn-RS" sz="1800" dirty="0"/>
              <a:t>Mihajlo Madžarević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40302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9ABCDCAE-B76F-95D4-79D1-2B4C46F7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>
            <a:extLst>
              <a:ext uri="{FF2B5EF4-FFF2-40B4-BE49-F238E27FC236}">
                <a16:creationId xmlns:a16="http://schemas.microsoft.com/office/drawing/2014/main" id="{A66F0BA0-9B5E-968A-81C9-D3A99FFC2EC5}"/>
              </a:ext>
            </a:extLst>
          </p:cNvPr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B3009-CFED-B199-5E36-978B4BE5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Tokens?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833DEA9E-2297-1D2E-C6CE-45C70B8BB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ED9CD-8796-CE7E-A851-FB8E316B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7" y="1474934"/>
            <a:ext cx="7973538" cy="228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F1781-BEDC-E1E1-CA4D-EC8D1582C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40" y="2321908"/>
            <a:ext cx="79724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180E2A-44AC-3444-840F-9377BC32E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650" y="3185544"/>
            <a:ext cx="1790700" cy="228600"/>
          </a:xfrm>
          <a:prstGeom prst="rect">
            <a:avLst/>
          </a:prstGeom>
        </p:spPr>
      </p:pic>
      <p:sp>
        <p:nvSpPr>
          <p:cNvPr id="21" name="Google Shape;160;p27">
            <a:extLst>
              <a:ext uri="{FF2B5EF4-FFF2-40B4-BE49-F238E27FC236}">
                <a16:creationId xmlns:a16="http://schemas.microsoft.com/office/drawing/2014/main" id="{4702DC3E-0815-F996-D440-8930136D88FB}"/>
              </a:ext>
            </a:extLst>
          </p:cNvPr>
          <p:cNvSpPr txBox="1">
            <a:spLocks/>
          </p:cNvSpPr>
          <p:nvPr/>
        </p:nvSpPr>
        <p:spPr>
          <a:xfrm>
            <a:off x="4137912" y="1755639"/>
            <a:ext cx="868175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Words</a:t>
            </a:r>
            <a:r>
              <a:rPr lang="sr-Latn-RS" sz="1400" dirty="0"/>
              <a:t>:</a:t>
            </a:r>
          </a:p>
        </p:txBody>
      </p:sp>
      <p:sp>
        <p:nvSpPr>
          <p:cNvPr id="24" name="Google Shape;160;p27">
            <a:extLst>
              <a:ext uri="{FF2B5EF4-FFF2-40B4-BE49-F238E27FC236}">
                <a16:creationId xmlns:a16="http://schemas.microsoft.com/office/drawing/2014/main" id="{34B2C9B3-7B7B-2867-224F-309180617890}"/>
              </a:ext>
            </a:extLst>
          </p:cNvPr>
          <p:cNvSpPr txBox="1">
            <a:spLocks/>
          </p:cNvSpPr>
          <p:nvPr/>
        </p:nvSpPr>
        <p:spPr>
          <a:xfrm>
            <a:off x="4164362" y="2623750"/>
            <a:ext cx="868669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Letters</a:t>
            </a:r>
            <a:r>
              <a:rPr lang="sr-Latn-RS" sz="1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6389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69944115-329F-CB8C-AB69-8941C234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>
            <a:extLst>
              <a:ext uri="{FF2B5EF4-FFF2-40B4-BE49-F238E27FC236}">
                <a16:creationId xmlns:a16="http://schemas.microsoft.com/office/drawing/2014/main" id="{6E5A23F2-4AF6-DB0F-FC08-DE2C6D433FEE}"/>
              </a:ext>
            </a:extLst>
          </p:cNvPr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62832-0FEB-783B-1BC1-B4143EA3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Tokens?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9915CA03-10B9-518F-6D61-97871C7E9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88B9A-8602-04F5-7F2C-7AF0C023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7" y="1474934"/>
            <a:ext cx="7973538" cy="228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8B236-2773-6BB1-9017-005FFC75B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40" y="2321908"/>
            <a:ext cx="79724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548AAD-2579-D4A4-ADA8-15CB979A5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650" y="3185544"/>
            <a:ext cx="1790700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CF3368-2170-A4DC-5442-11011CA10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3608" y="4266228"/>
            <a:ext cx="5743575" cy="228600"/>
          </a:xfrm>
          <a:prstGeom prst="rect">
            <a:avLst/>
          </a:prstGeom>
        </p:spPr>
      </p:pic>
      <p:sp>
        <p:nvSpPr>
          <p:cNvPr id="21" name="Google Shape;160;p27">
            <a:extLst>
              <a:ext uri="{FF2B5EF4-FFF2-40B4-BE49-F238E27FC236}">
                <a16:creationId xmlns:a16="http://schemas.microsoft.com/office/drawing/2014/main" id="{3AAB48AF-6C0D-314F-9D91-9A2ECEA99E79}"/>
              </a:ext>
            </a:extLst>
          </p:cNvPr>
          <p:cNvSpPr txBox="1">
            <a:spLocks/>
          </p:cNvSpPr>
          <p:nvPr/>
        </p:nvSpPr>
        <p:spPr>
          <a:xfrm>
            <a:off x="4137912" y="1755639"/>
            <a:ext cx="868175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Words</a:t>
            </a:r>
            <a:r>
              <a:rPr lang="sr-Latn-RS" sz="1400" dirty="0"/>
              <a:t>:</a:t>
            </a:r>
          </a:p>
        </p:txBody>
      </p:sp>
      <p:sp>
        <p:nvSpPr>
          <p:cNvPr id="24" name="Google Shape;160;p27">
            <a:extLst>
              <a:ext uri="{FF2B5EF4-FFF2-40B4-BE49-F238E27FC236}">
                <a16:creationId xmlns:a16="http://schemas.microsoft.com/office/drawing/2014/main" id="{BAE8A00B-B40C-AA77-D4F4-8570C1EC3C05}"/>
              </a:ext>
            </a:extLst>
          </p:cNvPr>
          <p:cNvSpPr txBox="1">
            <a:spLocks/>
          </p:cNvSpPr>
          <p:nvPr/>
        </p:nvSpPr>
        <p:spPr>
          <a:xfrm>
            <a:off x="4164362" y="2623750"/>
            <a:ext cx="868669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Letters</a:t>
            </a:r>
            <a:r>
              <a:rPr lang="sr-Latn-RS" sz="1400" dirty="0"/>
              <a:t>:</a:t>
            </a:r>
          </a:p>
        </p:txBody>
      </p:sp>
      <p:sp>
        <p:nvSpPr>
          <p:cNvPr id="25" name="Google Shape;160;p27">
            <a:extLst>
              <a:ext uri="{FF2B5EF4-FFF2-40B4-BE49-F238E27FC236}">
                <a16:creationId xmlns:a16="http://schemas.microsoft.com/office/drawing/2014/main" id="{DE97CA0F-F7D3-2A89-3C68-4DF1CC83AE63}"/>
              </a:ext>
            </a:extLst>
          </p:cNvPr>
          <p:cNvSpPr txBox="1">
            <a:spLocks/>
          </p:cNvSpPr>
          <p:nvPr/>
        </p:nvSpPr>
        <p:spPr>
          <a:xfrm>
            <a:off x="4098113" y="3722735"/>
            <a:ext cx="1148007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 err="1"/>
              <a:t>Subwords</a:t>
            </a:r>
            <a:r>
              <a:rPr lang="sr-Latn-RS" sz="1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5536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DE8F2-4379-AE6B-C882-80BE971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Tokens?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04E10D46-B3A8-81DA-B787-0862795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08C8BB-0465-289A-55F1-864B1C8D8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09" y="1127124"/>
            <a:ext cx="6170654" cy="36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74478"/>
      </p:ext>
    </p:extLst>
  </p:cSld>
  <p:clrMapOvr>
    <a:masterClrMapping/>
  </p:clrMapOvr>
</p:sld>
</file>

<file path=ppt/theme/theme1.xml><?xml version="1.0" encoding="utf-8"?>
<a:theme xmlns:a="http://schemas.openxmlformats.org/drawingml/2006/main" name="Composite Functions by Slidesgo">
  <a:themeElements>
    <a:clrScheme name="Simple Light">
      <a:dk1>
        <a:srgbClr val="18134B"/>
      </a:dk1>
      <a:lt1>
        <a:srgbClr val="E6F2FF"/>
      </a:lt1>
      <a:dk2>
        <a:srgbClr val="FFFFFF"/>
      </a:dk2>
      <a:lt2>
        <a:srgbClr val="FB9803"/>
      </a:lt2>
      <a:accent1>
        <a:srgbClr val="FFE096"/>
      </a:accent1>
      <a:accent2>
        <a:srgbClr val="5B92F0"/>
      </a:accent2>
      <a:accent3>
        <a:srgbClr val="4402B9"/>
      </a:accent3>
      <a:accent4>
        <a:srgbClr val="7B2DD3"/>
      </a:accent4>
      <a:accent5>
        <a:srgbClr val="A5579D"/>
      </a:accent5>
      <a:accent6>
        <a:srgbClr val="FFFFFF"/>
      </a:accent6>
      <a:hlink>
        <a:srgbClr val="181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321</Words>
  <Application>Microsoft Office PowerPoint</Application>
  <PresentationFormat>On-screen Show (16:9)</PresentationFormat>
  <Paragraphs>136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Anaheim</vt:lpstr>
      <vt:lpstr>Poppins</vt:lpstr>
      <vt:lpstr>Cambria Math</vt:lpstr>
      <vt:lpstr>Times New Roman</vt:lpstr>
      <vt:lpstr>Arial</vt:lpstr>
      <vt:lpstr>Inter</vt:lpstr>
      <vt:lpstr>Composite Functions by Slidesgo</vt:lpstr>
      <vt:lpstr>Large language models: The GPT architecture</vt:lpstr>
      <vt:lpstr>Steps in making a LLM</vt:lpstr>
      <vt:lpstr>Language processing</vt:lpstr>
      <vt:lpstr>Text cleanup</vt:lpstr>
      <vt:lpstr>Tokens?</vt:lpstr>
      <vt:lpstr>Tokens?</vt:lpstr>
      <vt:lpstr>Tokens?</vt:lpstr>
      <vt:lpstr>Tokens?</vt:lpstr>
      <vt:lpstr>Tokens?</vt:lpstr>
      <vt:lpstr>Encoding</vt:lpstr>
      <vt:lpstr>Encoding</vt:lpstr>
      <vt:lpstr>Decoding</vt:lpstr>
      <vt:lpstr>Training and validation sets</vt:lpstr>
      <vt:lpstr>“Block”</vt:lpstr>
      <vt:lpstr>“Block”</vt:lpstr>
      <vt:lpstr>“Block”</vt:lpstr>
      <vt:lpstr>“Block”</vt:lpstr>
      <vt:lpstr>“Block”</vt:lpstr>
      <vt:lpstr>“Block”</vt:lpstr>
      <vt:lpstr>“Batch”</vt:lpstr>
      <vt:lpstr>PowerPoint Presentation</vt:lpstr>
      <vt:lpstr>Model training and evaluation</vt:lpstr>
      <vt:lpstr>Deep neural network</vt:lpstr>
      <vt:lpstr>Deep neural network</vt:lpstr>
      <vt:lpstr>Deep neural network</vt:lpstr>
      <vt:lpstr>Loss calculation</vt:lpstr>
      <vt:lpstr>Back propagation</vt:lpstr>
      <vt:lpstr>Back propagation</vt:lpstr>
      <vt:lpstr>Back propagation</vt:lpstr>
      <vt:lpstr>Back propagation</vt:lpstr>
      <vt:lpstr>Defining a models architecture</vt:lpstr>
      <vt:lpstr>Bigram model</vt:lpstr>
      <vt:lpstr>Bigram model</vt:lpstr>
      <vt:lpstr>Bigram model</vt:lpstr>
      <vt:lpstr>Bigram model</vt:lpstr>
      <vt:lpstr>Bigram model</vt:lpstr>
      <vt:lpstr>Bigram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Model evaluation</vt:lpstr>
      <vt:lpstr>Bigram model with char tokens</vt:lpstr>
      <vt:lpstr>Bigram model with word tokens</vt:lpstr>
      <vt:lpstr>GPT model with char tokens</vt:lpstr>
      <vt:lpstr>GPT model with word tokens</vt:lpstr>
      <vt:lpstr>GPT model with word tokens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Mihajlo W8</dc:creator>
  <cp:lastModifiedBy>Mihajlo W8</cp:lastModifiedBy>
  <cp:revision>22</cp:revision>
  <dcterms:modified xsi:type="dcterms:W3CDTF">2024-10-11T07:46:18Z</dcterms:modified>
</cp:coreProperties>
</file>